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4"/>
  </p:sldMasterIdLst>
  <p:notesMasterIdLst>
    <p:notesMasterId r:id="rId25"/>
  </p:notesMasterIdLst>
  <p:sldIdLst>
    <p:sldId id="257" r:id="rId5"/>
    <p:sldId id="271" r:id="rId6"/>
    <p:sldId id="264" r:id="rId7"/>
    <p:sldId id="273" r:id="rId8"/>
    <p:sldId id="269" r:id="rId9"/>
    <p:sldId id="275" r:id="rId10"/>
    <p:sldId id="281" r:id="rId11"/>
    <p:sldId id="276" r:id="rId12"/>
    <p:sldId id="280" r:id="rId13"/>
    <p:sldId id="267" r:id="rId14"/>
    <p:sldId id="274" r:id="rId15"/>
    <p:sldId id="263" r:id="rId16"/>
    <p:sldId id="277" r:id="rId17"/>
    <p:sldId id="278" r:id="rId18"/>
    <p:sldId id="270" r:id="rId19"/>
    <p:sldId id="265" r:id="rId20"/>
    <p:sldId id="268" r:id="rId21"/>
    <p:sldId id="258" r:id="rId22"/>
    <p:sldId id="279" r:id="rId23"/>
    <p:sldId id="262" r:id="rId24"/>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8950132-769D-C9C2-778E-D33B125E3963}" name="Cameron, Helen" initials="CH" userId="S::H.Cameron2@exeter.ac.uk::c5c5e438-0914-45bb-8869-ce66c6a38ce5" providerId="AD"/>
  <p188:author id="{D4CB4082-E0DD-9CD2-EFB2-683F38BF3592}" name="Johnson, Jess" initials="JJ" userId="S::j.johnson5@exeter.ac.uk::317ceb14-2eec-40f9-8301-ad1290c0dc94" providerId="AD"/>
  <p188:author id="{9AA4CEC3-93E6-4AB6-92E9-C7DD9E3D013C}" name="Taylor, Catherine" initials="TC" userId="S::c.l.taylor@exeter.ac.uk::4f2c4e63-1876-48d4-a447-07c8a6debd48" providerId="AD"/>
  <p188:author id="{D8BB9CF0-F040-29AE-00B3-1A491E506735}" name="Hastings, Roscoe" initials="HR" userId="S::R.J.Hastings@exeter.ac.uk::5fc5a360-5b0c-47a1-9fa6-3c3b93d093e8" providerId="AD"/>
  <p188:author id="{5E57A4F8-A8F5-36CC-07D4-835FF724BE93}" name="Rocks, Cat" initials="RC" userId="S::c.rocks2@exeter.ac.uk::5258982e-c03f-4390-82ca-899fcad94b8a" providerId="AD"/>
  <p188:author id="{DC3D6DFC-2799-A265-BC5C-DEF89C59B66C}" name="Cameron, Helen" initials="CH" userId="S::h.cameron2@exeter.ac.uk::c5c5e438-0914-45bb-8869-ce66c6a38ce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3C3B"/>
    <a:srgbClr val="3F6C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C5E41F-83F9-A80F-A385-B8B84437CA34}" v="28" dt="2023-05-09T11:32:28.731"/>
    <p1510:client id="{195CCE0B-083A-75B7-3271-5DFA469C8649}" v="148" dt="2023-05-09T11:28:32.629"/>
    <p1510:client id="{1DD66848-DA8B-443B-91C0-96247472F2C8}" v="2" dt="2023-05-01T16:33:28.286"/>
    <p1510:client id="{2B1A3B91-6FAD-47B3-A367-AF9CE01AE75E}" v="14" dt="2023-05-02T08:19:17.262"/>
    <p1510:client id="{2E4FBCC7-63EE-195E-C117-29EEDC20D5C9}" v="187" dt="2023-05-09T09:22:23.529"/>
    <p1510:client id="{44F51830-CA83-86CA-759A-B8B50EFF591A}" v="18" dt="2023-05-23T14:03:53.780"/>
    <p1510:client id="{557BEBEB-5387-3BA2-105A-2550832F21F6}" v="17" dt="2023-05-09T09:42:56.326"/>
    <p1510:client id="{5CB1D722-586A-1A2E-1451-74F4938EA59A}" v="27" dt="2023-05-02T07:39:22.844"/>
    <p1510:client id="{78B43FE3-00A6-BAFE-0B0D-BC4B7C976AE2}" v="221" dt="2023-05-02T07:54:15.520"/>
    <p1510:client id="{9816734C-2722-E1F3-7682-9AE665DCE9AB}" v="64" dt="2023-05-02T08:31:13.187"/>
    <p1510:client id="{99F92CD4-0338-4B95-8101-00E6929A6F66}" v="61" dt="2023-05-11T09:45:45.492"/>
    <p1510:client id="{B898B0C4-2E3D-95F6-D705-B9A417C2F7E2}" v="10" dt="2023-05-09T10:31:04.492"/>
    <p1510:client id="{B8D7AB02-F282-34D0-EBFD-3203A238C5BC}" v="216" dt="2023-05-25T14:27:13.387"/>
    <p1510:client id="{C310E3E6-8245-BC2B-EF0E-F40AEC28F20A}" v="572" dt="2023-05-09T10:10:43.393"/>
    <p1510:client id="{DD816377-EA34-4ED5-9D3D-96F24D1B13B8}" v="1071" dt="2023-05-23T10:31:44.573"/>
    <p1510:client id="{E74683D3-E9FE-3998-E587-4769F45464BB}" v="4" dt="2023-05-09T10:40:15.592"/>
    <p1510:client id="{E8B8395C-A85D-5B11-2461-27AE52B5CFCA}" v="1" dt="2023-05-25T14:58:14.3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eron, Helen" userId="S::h.cameron2@exeter.ac.uk::c5c5e438-0914-45bb-8869-ce66c6a38ce5" providerId="AD" clId="Web-{EA2B866A-7438-0B9A-EDEE-97F93A417852}"/>
    <pc:docChg chg="addSld delSld modSld">
      <pc:chgData name="Cameron, Helen" userId="S::h.cameron2@exeter.ac.uk::c5c5e438-0914-45bb-8869-ce66c6a38ce5" providerId="AD" clId="Web-{EA2B866A-7438-0B9A-EDEE-97F93A417852}" dt="2023-04-21T07:03:47.136" v="204"/>
      <pc:docMkLst>
        <pc:docMk/>
      </pc:docMkLst>
      <pc:sldChg chg="modSp">
        <pc:chgData name="Cameron, Helen" userId="S::h.cameron2@exeter.ac.uk::c5c5e438-0914-45bb-8869-ce66c6a38ce5" providerId="AD" clId="Web-{EA2B866A-7438-0B9A-EDEE-97F93A417852}" dt="2023-04-21T07:03:31.463" v="203" actId="20577"/>
        <pc:sldMkLst>
          <pc:docMk/>
          <pc:sldMk cId="4126061857" sldId="258"/>
        </pc:sldMkLst>
        <pc:spChg chg="mod">
          <ac:chgData name="Cameron, Helen" userId="S::h.cameron2@exeter.ac.uk::c5c5e438-0914-45bb-8869-ce66c6a38ce5" providerId="AD" clId="Web-{EA2B866A-7438-0B9A-EDEE-97F93A417852}" dt="2023-04-21T07:03:31.463" v="203" actId="20577"/>
          <ac:spMkLst>
            <pc:docMk/>
            <pc:sldMk cId="4126061857" sldId="258"/>
            <ac:spMk id="7" creationId="{191F2DA3-0D94-C39F-8B98-9B8A7BC75F45}"/>
          </ac:spMkLst>
        </pc:spChg>
      </pc:sldChg>
      <pc:sldChg chg="del">
        <pc:chgData name="Cameron, Helen" userId="S::h.cameron2@exeter.ac.uk::c5c5e438-0914-45bb-8869-ce66c6a38ce5" providerId="AD" clId="Web-{EA2B866A-7438-0B9A-EDEE-97F93A417852}" dt="2023-04-20T14:05:44.865" v="0"/>
        <pc:sldMkLst>
          <pc:docMk/>
          <pc:sldMk cId="154698053" sldId="259"/>
        </pc:sldMkLst>
      </pc:sldChg>
      <pc:sldChg chg="addCm">
        <pc:chgData name="Cameron, Helen" userId="S::h.cameron2@exeter.ac.uk::c5c5e438-0914-45bb-8869-ce66c6a38ce5" providerId="AD" clId="Web-{EA2B866A-7438-0B9A-EDEE-97F93A417852}" dt="2023-04-21T07:03:47.136" v="204"/>
        <pc:sldMkLst>
          <pc:docMk/>
          <pc:sldMk cId="3056758591" sldId="262"/>
        </pc:sldMkLst>
        <pc:extLst>
          <p:ext xmlns:p="http://schemas.openxmlformats.org/presentationml/2006/main" uri="{D6D511B9-2390-475A-947B-AFAB55BFBCF1}">
            <pc226:cmChg xmlns:pc226="http://schemas.microsoft.com/office/powerpoint/2022/06/main/command" chg="add">
              <pc226:chgData name="Cameron, Helen" userId="S::h.cameron2@exeter.ac.uk::c5c5e438-0914-45bb-8869-ce66c6a38ce5" providerId="AD" clId="Web-{EA2B866A-7438-0B9A-EDEE-97F93A417852}" dt="2023-04-21T07:03:47.136" v="204"/>
              <pc2:cmMkLst xmlns:pc2="http://schemas.microsoft.com/office/powerpoint/2019/9/main/command">
                <pc:docMk/>
                <pc:sldMk cId="3056758591" sldId="262"/>
                <pc2:cmMk id="{1781ECDC-9559-4943-A81F-8208B6BB81E5}"/>
              </pc2:cmMkLst>
            </pc226:cmChg>
          </p:ext>
        </pc:extLst>
      </pc:sldChg>
      <pc:sldChg chg="modSp addCm">
        <pc:chgData name="Cameron, Helen" userId="S::h.cameron2@exeter.ac.uk::c5c5e438-0914-45bb-8869-ce66c6a38ce5" providerId="AD" clId="Web-{EA2B866A-7438-0B9A-EDEE-97F93A417852}" dt="2023-04-21T07:03:13.977" v="202" actId="20577"/>
        <pc:sldMkLst>
          <pc:docMk/>
          <pc:sldMk cId="1595690583" sldId="274"/>
        </pc:sldMkLst>
        <pc:spChg chg="mod">
          <ac:chgData name="Cameron, Helen" userId="S::h.cameron2@exeter.ac.uk::c5c5e438-0914-45bb-8869-ce66c6a38ce5" providerId="AD" clId="Web-{EA2B866A-7438-0B9A-EDEE-97F93A417852}" dt="2023-04-21T07:03:13.977" v="202" actId="20577"/>
          <ac:spMkLst>
            <pc:docMk/>
            <pc:sldMk cId="1595690583" sldId="274"/>
            <ac:spMk id="3" creationId="{396F7B2A-48FC-AF60-2C66-FD42638607DF}"/>
          </ac:spMkLst>
        </pc:spChg>
        <pc:extLst>
          <p:ext xmlns:p="http://schemas.openxmlformats.org/presentationml/2006/main" uri="{D6D511B9-2390-475A-947B-AFAB55BFBCF1}">
            <pc226:cmChg xmlns:pc226="http://schemas.microsoft.com/office/powerpoint/2022/06/main/command" chg="add">
              <pc226:chgData name="Cameron, Helen" userId="S::h.cameron2@exeter.ac.uk::c5c5e438-0914-45bb-8869-ce66c6a38ce5" providerId="AD" clId="Web-{EA2B866A-7438-0B9A-EDEE-97F93A417852}" dt="2023-04-21T07:01:19.626" v="201"/>
              <pc2:cmMkLst xmlns:pc2="http://schemas.microsoft.com/office/powerpoint/2019/9/main/command">
                <pc:docMk/>
                <pc:sldMk cId="1595690583" sldId="274"/>
                <pc2:cmMk id="{F7008016-C4C6-4ECC-B232-CE7B1CB44506}"/>
              </pc2:cmMkLst>
            </pc226:cmChg>
          </p:ext>
        </pc:extLst>
      </pc:sldChg>
      <pc:sldChg chg="modSp add replId">
        <pc:chgData name="Cameron, Helen" userId="S::h.cameron2@exeter.ac.uk::c5c5e438-0914-45bb-8869-ce66c6a38ce5" providerId="AD" clId="Web-{EA2B866A-7438-0B9A-EDEE-97F93A417852}" dt="2023-04-20T14:13:26.579" v="101" actId="20577"/>
        <pc:sldMkLst>
          <pc:docMk/>
          <pc:sldMk cId="633262323" sldId="276"/>
        </pc:sldMkLst>
        <pc:spChg chg="mod">
          <ac:chgData name="Cameron, Helen" userId="S::h.cameron2@exeter.ac.uk::c5c5e438-0914-45bb-8869-ce66c6a38ce5" providerId="AD" clId="Web-{EA2B866A-7438-0B9A-EDEE-97F93A417852}" dt="2023-04-20T14:07:34.289" v="17" actId="20577"/>
          <ac:spMkLst>
            <pc:docMk/>
            <pc:sldMk cId="633262323" sldId="276"/>
            <ac:spMk id="2" creationId="{26140FB7-14D6-B40C-C887-121928055A97}"/>
          </ac:spMkLst>
        </pc:spChg>
        <pc:spChg chg="mod">
          <ac:chgData name="Cameron, Helen" userId="S::h.cameron2@exeter.ac.uk::c5c5e438-0914-45bb-8869-ce66c6a38ce5" providerId="AD" clId="Web-{EA2B866A-7438-0B9A-EDEE-97F93A417852}" dt="2023-04-20T14:13:26.579" v="101" actId="20577"/>
          <ac:spMkLst>
            <pc:docMk/>
            <pc:sldMk cId="633262323" sldId="276"/>
            <ac:spMk id="4" creationId="{81C91DE5-436F-508F-C3A9-5C000141D22B}"/>
          </ac:spMkLst>
        </pc:spChg>
      </pc:sldChg>
    </pc:docChg>
  </pc:docChgLst>
  <pc:docChgLst>
    <pc:chgData name="Taylor, Catherine" userId="S::c.l.taylor@exeter.ac.uk::4f2c4e63-1876-48d4-a447-07c8a6debd48" providerId="AD" clId="Web-{7389DC00-5744-17D4-0AE9-2DC6FA1E67EB}"/>
    <pc:docChg chg="mod modSld">
      <pc:chgData name="Taylor, Catherine" userId="S::c.l.taylor@exeter.ac.uk::4f2c4e63-1876-48d4-a447-07c8a6debd48" providerId="AD" clId="Web-{7389DC00-5744-17D4-0AE9-2DC6FA1E67EB}" dt="2023-04-25T11:46:00.900" v="16"/>
      <pc:docMkLst>
        <pc:docMk/>
      </pc:docMkLst>
      <pc:sldChg chg="modSp addCm modCm">
        <pc:chgData name="Taylor, Catherine" userId="S::c.l.taylor@exeter.ac.uk::4f2c4e63-1876-48d4-a447-07c8a6debd48" providerId="AD" clId="Web-{7389DC00-5744-17D4-0AE9-2DC6FA1E67EB}" dt="2023-04-25T11:46:00.900" v="16"/>
        <pc:sldMkLst>
          <pc:docMk/>
          <pc:sldMk cId="1468301692" sldId="266"/>
        </pc:sldMkLst>
        <pc:graphicFrameChg chg="mod modGraphic">
          <ac:chgData name="Taylor, Catherine" userId="S::c.l.taylor@exeter.ac.uk::4f2c4e63-1876-48d4-a447-07c8a6debd48" providerId="AD" clId="Web-{7389DC00-5744-17D4-0AE9-2DC6FA1E67EB}" dt="2023-04-25T11:44:06.741" v="15"/>
          <ac:graphicFrameMkLst>
            <pc:docMk/>
            <pc:sldMk cId="1468301692" sldId="266"/>
            <ac:graphicFrameMk id="9" creationId="{F7E8340C-F022-DF7C-334C-36094FDF658B}"/>
          </ac:graphicFrameMkLst>
        </pc:graphicFrameChg>
        <pc:extLst>
          <p:ext xmlns:p="http://schemas.openxmlformats.org/presentationml/2006/main" uri="{D6D511B9-2390-475A-947B-AFAB55BFBCF1}">
            <pc226:cmChg xmlns:pc226="http://schemas.microsoft.com/office/powerpoint/2022/06/main/command" chg="add mod">
              <pc226:chgData name="Taylor, Catherine" userId="S::c.l.taylor@exeter.ac.uk::4f2c4e63-1876-48d4-a447-07c8a6debd48" providerId="AD" clId="Web-{7389DC00-5744-17D4-0AE9-2DC6FA1E67EB}" dt="2023-04-25T11:46:00.900" v="16"/>
              <pc2:cmMkLst xmlns:pc2="http://schemas.microsoft.com/office/powerpoint/2019/9/main/command">
                <pc:docMk/>
                <pc:sldMk cId="1468301692" sldId="266"/>
                <pc2:cmMk id="{08DB9424-1A6A-459E-8FEE-B78E4E6021C6}"/>
              </pc2:cmMkLst>
            </pc226:cmChg>
          </p:ext>
        </pc:extLst>
      </pc:sldChg>
    </pc:docChg>
  </pc:docChgLst>
  <pc:docChgLst>
    <pc:chgData name="Cameron, Helen" userId="S::h.cameron2@exeter.ac.uk::c5c5e438-0914-45bb-8869-ce66c6a38ce5" providerId="AD" clId="Web-{D00183AA-BBBA-A440-DFF5-8AD465276125}"/>
    <pc:docChg chg="addSld modSld">
      <pc:chgData name="Cameron, Helen" userId="S::h.cameron2@exeter.ac.uk::c5c5e438-0914-45bb-8869-ce66c6a38ce5" providerId="AD" clId="Web-{D00183AA-BBBA-A440-DFF5-8AD465276125}" dt="2023-04-26T09:05:51.112" v="103" actId="20577"/>
      <pc:docMkLst>
        <pc:docMk/>
      </pc:docMkLst>
      <pc:sldChg chg="modSp delCm modCm">
        <pc:chgData name="Cameron, Helen" userId="S::h.cameron2@exeter.ac.uk::c5c5e438-0914-45bb-8869-ce66c6a38ce5" providerId="AD" clId="Web-{D00183AA-BBBA-A440-DFF5-8AD465276125}" dt="2023-04-26T09:02:31.282" v="95"/>
        <pc:sldMkLst>
          <pc:docMk/>
          <pc:sldMk cId="1468301692" sldId="266"/>
        </pc:sldMkLst>
        <pc:graphicFrameChg chg="mod modGraphic">
          <ac:chgData name="Cameron, Helen" userId="S::h.cameron2@exeter.ac.uk::c5c5e438-0914-45bb-8869-ce66c6a38ce5" providerId="AD" clId="Web-{D00183AA-BBBA-A440-DFF5-8AD465276125}" dt="2023-04-26T09:02:27.688" v="94"/>
          <ac:graphicFrameMkLst>
            <pc:docMk/>
            <pc:sldMk cId="1468301692" sldId="266"/>
            <ac:graphicFrameMk id="9" creationId="{F7E8340C-F022-DF7C-334C-36094FDF658B}"/>
          </ac:graphicFrameMkLst>
        </pc:graphicFrameChg>
        <pc:extLst>
          <p:ext xmlns:p="http://schemas.openxmlformats.org/presentationml/2006/main" uri="{D6D511B9-2390-475A-947B-AFAB55BFBCF1}">
            <pc226:cmChg xmlns:pc226="http://schemas.microsoft.com/office/powerpoint/2022/06/main/command" chg="del mod">
              <pc226:chgData name="Cameron, Helen" userId="S::h.cameron2@exeter.ac.uk::c5c5e438-0914-45bb-8869-ce66c6a38ce5" providerId="AD" clId="Web-{D00183AA-BBBA-A440-DFF5-8AD465276125}" dt="2023-04-26T09:02:31.282" v="95"/>
              <pc2:cmMkLst xmlns:pc2="http://schemas.microsoft.com/office/powerpoint/2019/9/main/command">
                <pc:docMk/>
                <pc:sldMk cId="1468301692" sldId="266"/>
                <pc2:cmMk id="{62C07C44-A54F-46B6-823F-8507BBFEE81C}"/>
              </pc2:cmMkLst>
              <pc226:cmRplyChg chg="add">
                <pc226:chgData name="Cameron, Helen" userId="S::h.cameron2@exeter.ac.uk::c5c5e438-0914-45bb-8869-ce66c6a38ce5" providerId="AD" clId="Web-{D00183AA-BBBA-A440-DFF5-8AD465276125}" dt="2023-04-26T09:02:21.937" v="74"/>
                <pc2:cmRplyMkLst xmlns:pc2="http://schemas.microsoft.com/office/powerpoint/2019/9/main/command">
                  <pc:docMk/>
                  <pc:sldMk cId="1468301692" sldId="266"/>
                  <pc2:cmMk id="{62C07C44-A54F-46B6-823F-8507BBFEE81C}"/>
                  <pc2:cmRplyMk id="{E15D6953-AFA2-4E49-8A32-3EB59056598C}"/>
                </pc2:cmRplyMkLst>
              </pc226:cmRplyChg>
            </pc226:cmChg>
          </p:ext>
        </pc:extLst>
      </pc:sldChg>
      <pc:sldChg chg="modSp delCm modCm">
        <pc:chgData name="Cameron, Helen" userId="S::h.cameron2@exeter.ac.uk::c5c5e438-0914-45bb-8869-ce66c6a38ce5" providerId="AD" clId="Web-{D00183AA-BBBA-A440-DFF5-8AD465276125}" dt="2023-04-26T08:50:41.033" v="22" actId="20577"/>
        <pc:sldMkLst>
          <pc:docMk/>
          <pc:sldMk cId="948847316" sldId="267"/>
        </pc:sldMkLst>
        <pc:spChg chg="mod">
          <ac:chgData name="Cameron, Helen" userId="S::h.cameron2@exeter.ac.uk::c5c5e438-0914-45bb-8869-ce66c6a38ce5" providerId="AD" clId="Web-{D00183AA-BBBA-A440-DFF5-8AD465276125}" dt="2023-04-26T08:50:41.033" v="22" actId="20577"/>
          <ac:spMkLst>
            <pc:docMk/>
            <pc:sldMk cId="948847316" sldId="267"/>
            <ac:spMk id="3" creationId="{396F7B2A-48FC-AF60-2C66-FD42638607DF}"/>
          </ac:spMkLst>
        </pc:spChg>
        <pc:extLst>
          <p:ext xmlns:p="http://schemas.openxmlformats.org/presentationml/2006/main" uri="{D6D511B9-2390-475A-947B-AFAB55BFBCF1}">
            <pc226:cmChg xmlns:pc226="http://schemas.microsoft.com/office/powerpoint/2022/06/main/command" chg="del mod">
              <pc226:chgData name="Cameron, Helen" userId="S::h.cameron2@exeter.ac.uk::c5c5e438-0914-45bb-8869-ce66c6a38ce5" providerId="AD" clId="Web-{D00183AA-BBBA-A440-DFF5-8AD465276125}" dt="2023-04-26T08:31:53.170" v="2"/>
              <pc2:cmMkLst xmlns:pc2="http://schemas.microsoft.com/office/powerpoint/2019/9/main/command">
                <pc:docMk/>
                <pc:sldMk cId="948847316" sldId="267"/>
                <pc2:cmMk id="{D85F4338-F80E-4C7D-8979-6A50730EF2F2}"/>
              </pc2:cmMkLst>
            </pc226:cmChg>
            <pc226:cmChg xmlns:pc226="http://schemas.microsoft.com/office/powerpoint/2022/06/main/command" chg="del mod">
              <pc226:chgData name="Cameron, Helen" userId="S::h.cameron2@exeter.ac.uk::c5c5e438-0914-45bb-8869-ce66c6a38ce5" providerId="AD" clId="Web-{D00183AA-BBBA-A440-DFF5-8AD465276125}" dt="2023-04-26T08:49:15.885" v="17"/>
              <pc2:cmMkLst xmlns:pc2="http://schemas.microsoft.com/office/powerpoint/2019/9/main/command">
                <pc:docMk/>
                <pc:sldMk cId="948847316" sldId="267"/>
                <pc2:cmMk id="{869A0657-10B1-4E6F-8EA8-4322C0BEFBA5}"/>
              </pc2:cmMkLst>
              <pc226:cmRplyChg chg="add">
                <pc226:chgData name="Cameron, Helen" userId="S::h.cameron2@exeter.ac.uk::c5c5e438-0914-45bb-8869-ce66c6a38ce5" providerId="AD" clId="Web-{D00183AA-BBBA-A440-DFF5-8AD465276125}" dt="2023-04-26T08:48:28.553" v="15"/>
                <pc2:cmRplyMkLst xmlns:pc2="http://schemas.microsoft.com/office/powerpoint/2019/9/main/command">
                  <pc:docMk/>
                  <pc:sldMk cId="948847316" sldId="267"/>
                  <pc2:cmMk id="{869A0657-10B1-4E6F-8EA8-4322C0BEFBA5}"/>
                  <pc2:cmRplyMk id="{016534CC-A4E7-4F95-9BBA-FD4D810BDA5C}"/>
                </pc2:cmRplyMkLst>
              </pc226:cmRplyChg>
            </pc226:cmChg>
            <pc226:cmChg xmlns:pc226="http://schemas.microsoft.com/office/powerpoint/2022/06/main/command" chg="mod">
              <pc226:chgData name="Cameron, Helen" userId="S::h.cameron2@exeter.ac.uk::c5c5e438-0914-45bb-8869-ce66c6a38ce5" providerId="AD" clId="Web-{D00183AA-BBBA-A440-DFF5-8AD465276125}" dt="2023-04-26T08:50:39.877" v="21" actId="20577"/>
              <pc2:cmMkLst xmlns:pc2="http://schemas.microsoft.com/office/powerpoint/2019/9/main/command">
                <pc:docMk/>
                <pc:sldMk cId="948847316" sldId="267"/>
                <pc2:cmMk id="{1D728878-88F9-47B1-9B9B-3E22C785ABFD}"/>
              </pc2:cmMkLst>
            </pc226:cmChg>
          </p:ext>
        </pc:extLst>
      </pc:sldChg>
      <pc:sldChg chg="delCm modCm">
        <pc:chgData name="Cameron, Helen" userId="S::h.cameron2@exeter.ac.uk::c5c5e438-0914-45bb-8869-ce66c6a38ce5" providerId="AD" clId="Web-{D00183AA-BBBA-A440-DFF5-8AD465276125}" dt="2023-04-26T09:04:47.825" v="97"/>
        <pc:sldMkLst>
          <pc:docMk/>
          <pc:sldMk cId="1945383361" sldId="271"/>
        </pc:sldMkLst>
        <pc:extLst>
          <p:ext xmlns:p="http://schemas.openxmlformats.org/presentationml/2006/main" uri="{D6D511B9-2390-475A-947B-AFAB55BFBCF1}">
            <pc226:cmChg xmlns:pc226="http://schemas.microsoft.com/office/powerpoint/2022/06/main/command" chg="del">
              <pc226:chgData name="Cameron, Helen" userId="S::h.cameron2@exeter.ac.uk::c5c5e438-0914-45bb-8869-ce66c6a38ce5" providerId="AD" clId="Web-{D00183AA-BBBA-A440-DFF5-8AD465276125}" dt="2023-04-26T09:04:47.825" v="97"/>
              <pc2:cmMkLst xmlns:pc2="http://schemas.microsoft.com/office/powerpoint/2019/9/main/command">
                <pc:docMk/>
                <pc:sldMk cId="1945383361" sldId="271"/>
                <pc2:cmMk id="{E029EE4A-A67A-4F88-B706-8BB77D6C5791}"/>
              </pc2:cmMkLst>
              <pc226:cmRplyChg chg="add">
                <pc226:chgData name="Cameron, Helen" userId="S::h.cameron2@exeter.ac.uk::c5c5e438-0914-45bb-8869-ce66c6a38ce5" providerId="AD" clId="Web-{D00183AA-BBBA-A440-DFF5-8AD465276125}" dt="2023-04-26T08:55:08.947" v="44"/>
                <pc2:cmRplyMkLst xmlns:pc2="http://schemas.microsoft.com/office/powerpoint/2019/9/main/command">
                  <pc:docMk/>
                  <pc:sldMk cId="1945383361" sldId="271"/>
                  <pc2:cmMk id="{E029EE4A-A67A-4F88-B706-8BB77D6C5791}"/>
                  <pc2:cmRplyMk id="{20181632-5709-43FE-9E19-A624CDC3335C}"/>
                </pc2:cmRplyMkLst>
              </pc226:cmRplyChg>
            </pc226:cmChg>
          </p:ext>
        </pc:extLst>
      </pc:sldChg>
      <pc:sldChg chg="modSp addCm delCm modCm">
        <pc:chgData name="Cameron, Helen" userId="S::h.cameron2@exeter.ac.uk::c5c5e438-0914-45bb-8869-ce66c6a38ce5" providerId="AD" clId="Web-{D00183AA-BBBA-A440-DFF5-8AD465276125}" dt="2023-04-26T08:53:37.283" v="43"/>
        <pc:sldMkLst>
          <pc:docMk/>
          <pc:sldMk cId="1595690583" sldId="274"/>
        </pc:sldMkLst>
        <pc:spChg chg="mod">
          <ac:chgData name="Cameron, Helen" userId="S::h.cameron2@exeter.ac.uk::c5c5e438-0914-45bb-8869-ce66c6a38ce5" providerId="AD" clId="Web-{D00183AA-BBBA-A440-DFF5-8AD465276125}" dt="2023-04-26T08:53:11.140" v="41" actId="20577"/>
          <ac:spMkLst>
            <pc:docMk/>
            <pc:sldMk cId="1595690583" sldId="274"/>
            <ac:spMk id="3" creationId="{396F7B2A-48FC-AF60-2C66-FD42638607DF}"/>
          </ac:spMkLst>
        </pc:spChg>
        <pc:extLst>
          <p:ext xmlns:p="http://schemas.openxmlformats.org/presentationml/2006/main" uri="{D6D511B9-2390-475A-947B-AFAB55BFBCF1}">
            <pc226:cmChg xmlns:pc226="http://schemas.microsoft.com/office/powerpoint/2022/06/main/command" chg="mod">
              <pc226:chgData name="Cameron, Helen" userId="S::h.cameron2@exeter.ac.uk::c5c5e438-0914-45bb-8869-ce66c6a38ce5" providerId="AD" clId="Web-{D00183AA-BBBA-A440-DFF5-8AD465276125}" dt="2023-04-26T08:52:53.810" v="40" actId="20577"/>
              <pc2:cmMkLst xmlns:pc2="http://schemas.microsoft.com/office/powerpoint/2019/9/main/command">
                <pc:docMk/>
                <pc:sldMk cId="1595690583" sldId="274"/>
                <pc2:cmMk id="{F7008016-C4C6-4ECC-B232-CE7B1CB44506}"/>
              </pc2:cmMkLst>
            </pc226:cmChg>
            <pc226:cmChg xmlns:pc226="http://schemas.microsoft.com/office/powerpoint/2022/06/main/command" chg="mod">
              <pc226:chgData name="Cameron, Helen" userId="S::h.cameron2@exeter.ac.uk::c5c5e438-0914-45bb-8869-ce66c6a38ce5" providerId="AD" clId="Web-{D00183AA-BBBA-A440-DFF5-8AD465276125}" dt="2023-04-26T08:52:53.810" v="40" actId="20577"/>
              <pc2:cmMkLst xmlns:pc2="http://schemas.microsoft.com/office/powerpoint/2019/9/main/command">
                <pc:docMk/>
                <pc:sldMk cId="1595690583" sldId="274"/>
                <pc2:cmMk id="{506ACA39-6EF7-4E73-B210-3812C624DFB1}"/>
              </pc2:cmMkLst>
            </pc226:cmChg>
            <pc226:cmChg xmlns:pc226="http://schemas.microsoft.com/office/powerpoint/2022/06/main/command" chg="del mod">
              <pc226:chgData name="Cameron, Helen" userId="S::h.cameron2@exeter.ac.uk::c5c5e438-0914-45bb-8869-ce66c6a38ce5" providerId="AD" clId="Web-{D00183AA-BBBA-A440-DFF5-8AD465276125}" dt="2023-04-26T08:53:11.249" v="42"/>
              <pc2:cmMkLst xmlns:pc2="http://schemas.microsoft.com/office/powerpoint/2019/9/main/command">
                <pc:docMk/>
                <pc:sldMk cId="1595690583" sldId="274"/>
                <pc2:cmMk id="{5CF903DE-8456-4B6F-ACCF-C666E8FAB716}"/>
              </pc2:cmMkLst>
              <pc226:cmRplyChg chg="add">
                <pc226:chgData name="Cameron, Helen" userId="S::h.cameron2@exeter.ac.uk::c5c5e438-0914-45bb-8869-ce66c6a38ce5" providerId="AD" clId="Web-{D00183AA-BBBA-A440-DFF5-8AD465276125}" dt="2023-04-26T08:52:13.463" v="23"/>
                <pc2:cmRplyMkLst xmlns:pc2="http://schemas.microsoft.com/office/powerpoint/2019/9/main/command">
                  <pc:docMk/>
                  <pc:sldMk cId="1595690583" sldId="274"/>
                  <pc2:cmMk id="{5CF903DE-8456-4B6F-ACCF-C666E8FAB716}"/>
                  <pc2:cmRplyMk id="{12531583-D69F-428B-9804-BF842B66F772}"/>
                </pc2:cmRplyMkLst>
              </pc226:cmRplyChg>
            </pc226:cmChg>
            <pc226:cmChg xmlns:pc226="http://schemas.microsoft.com/office/powerpoint/2022/06/main/command" chg="add">
              <pc226:chgData name="Cameron, Helen" userId="S::h.cameron2@exeter.ac.uk::c5c5e438-0914-45bb-8869-ce66c6a38ce5" providerId="AD" clId="Web-{D00183AA-BBBA-A440-DFF5-8AD465276125}" dt="2023-04-26T08:53:37.283" v="43"/>
              <pc2:cmMkLst xmlns:pc2="http://schemas.microsoft.com/office/powerpoint/2019/9/main/command">
                <pc:docMk/>
                <pc:sldMk cId="1595690583" sldId="274"/>
                <pc2:cmMk id="{08B085DF-102F-4507-B2C3-4E147925ED60}"/>
              </pc2:cmMkLst>
            </pc226:cmChg>
          </p:ext>
        </pc:extLst>
      </pc:sldChg>
      <pc:sldChg chg="modSp">
        <pc:chgData name="Cameron, Helen" userId="S::h.cameron2@exeter.ac.uk::c5c5e438-0914-45bb-8869-ce66c6a38ce5" providerId="AD" clId="Web-{D00183AA-BBBA-A440-DFF5-8AD465276125}" dt="2023-04-26T09:05:19.812" v="98" actId="14100"/>
        <pc:sldMkLst>
          <pc:docMk/>
          <pc:sldMk cId="2599653319" sldId="277"/>
        </pc:sldMkLst>
        <pc:spChg chg="mod">
          <ac:chgData name="Cameron, Helen" userId="S::h.cameron2@exeter.ac.uk::c5c5e438-0914-45bb-8869-ce66c6a38ce5" providerId="AD" clId="Web-{D00183AA-BBBA-A440-DFF5-8AD465276125}" dt="2023-04-26T09:05:19.812" v="98" actId="14100"/>
          <ac:spMkLst>
            <pc:docMk/>
            <pc:sldMk cId="2599653319" sldId="277"/>
            <ac:spMk id="2" creationId="{F6F07E42-DE12-08D4-F9B0-A284AC5CA1BF}"/>
          </ac:spMkLst>
        </pc:spChg>
      </pc:sldChg>
      <pc:sldChg chg="modSp">
        <pc:chgData name="Cameron, Helen" userId="S::h.cameron2@exeter.ac.uk::c5c5e438-0914-45bb-8869-ce66c6a38ce5" providerId="AD" clId="Web-{D00183AA-BBBA-A440-DFF5-8AD465276125}" dt="2023-04-26T09:05:51.112" v="103" actId="20577"/>
        <pc:sldMkLst>
          <pc:docMk/>
          <pc:sldMk cId="3246397801" sldId="278"/>
        </pc:sldMkLst>
        <pc:spChg chg="mod">
          <ac:chgData name="Cameron, Helen" userId="S::h.cameron2@exeter.ac.uk::c5c5e438-0914-45bb-8869-ce66c6a38ce5" providerId="AD" clId="Web-{D00183AA-BBBA-A440-DFF5-8AD465276125}" dt="2023-04-26T09:05:51.112" v="103" actId="20577"/>
          <ac:spMkLst>
            <pc:docMk/>
            <pc:sldMk cId="3246397801" sldId="278"/>
            <ac:spMk id="2" creationId="{F6F07E42-DE12-08D4-F9B0-A284AC5CA1BF}"/>
          </ac:spMkLst>
        </pc:spChg>
      </pc:sldChg>
      <pc:sldChg chg="modSp add replId addCm">
        <pc:chgData name="Cameron, Helen" userId="S::h.cameron2@exeter.ac.uk::c5c5e438-0914-45bb-8869-ce66c6a38ce5" providerId="AD" clId="Web-{D00183AA-BBBA-A440-DFF5-8AD465276125}" dt="2023-04-26T09:04:26.136" v="96"/>
        <pc:sldMkLst>
          <pc:docMk/>
          <pc:sldMk cId="4222859448" sldId="279"/>
        </pc:sldMkLst>
        <pc:spChg chg="mod">
          <ac:chgData name="Cameron, Helen" userId="S::h.cameron2@exeter.ac.uk::c5c5e438-0914-45bb-8869-ce66c6a38ce5" providerId="AD" clId="Web-{D00183AA-BBBA-A440-DFF5-8AD465276125}" dt="2023-04-26T08:55:23.807" v="52" actId="20577"/>
          <ac:spMkLst>
            <pc:docMk/>
            <pc:sldMk cId="4222859448" sldId="279"/>
            <ac:spMk id="2" creationId="{26140FB7-14D6-B40C-C887-121928055A97}"/>
          </ac:spMkLst>
        </pc:spChg>
        <pc:spChg chg="mod">
          <ac:chgData name="Cameron, Helen" userId="S::h.cameron2@exeter.ac.uk::c5c5e438-0914-45bb-8869-ce66c6a38ce5" providerId="AD" clId="Web-{D00183AA-BBBA-A440-DFF5-8AD465276125}" dt="2023-04-26T08:58:05.962" v="73" actId="20577"/>
          <ac:spMkLst>
            <pc:docMk/>
            <pc:sldMk cId="4222859448" sldId="279"/>
            <ac:spMk id="7" creationId="{191F2DA3-0D94-C39F-8B98-9B8A7BC75F45}"/>
          </ac:spMkLst>
        </pc:spChg>
        <pc:extLst>
          <p:ext xmlns:p="http://schemas.openxmlformats.org/presentationml/2006/main" uri="{D6D511B9-2390-475A-947B-AFAB55BFBCF1}">
            <pc226:cmChg xmlns:pc226="http://schemas.microsoft.com/office/powerpoint/2022/06/main/command" chg="add">
              <pc226:chgData name="Cameron, Helen" userId="S::h.cameron2@exeter.ac.uk::c5c5e438-0914-45bb-8869-ce66c6a38ce5" providerId="AD" clId="Web-{D00183AA-BBBA-A440-DFF5-8AD465276125}" dt="2023-04-26T09:04:26.136" v="96"/>
              <pc2:cmMkLst xmlns:pc2="http://schemas.microsoft.com/office/powerpoint/2019/9/main/command">
                <pc:docMk/>
                <pc:sldMk cId="4222859448" sldId="279"/>
                <pc2:cmMk id="{0A00E7E0-D49F-436A-A0C5-80DF307E9C39}"/>
              </pc2:cmMkLst>
            </pc226:cmChg>
          </p:ext>
        </pc:extLst>
      </pc:sldChg>
    </pc:docChg>
  </pc:docChgLst>
  <pc:docChgLst>
    <pc:chgData name="Cameron, Helen" userId="S::h.cameron2@exeter.ac.uk::c5c5e438-0914-45bb-8869-ce66c6a38ce5" providerId="AD" clId="Web-{2E4FBCC7-63EE-195E-C117-29EEDC20D5C9}"/>
    <pc:docChg chg="modSld">
      <pc:chgData name="Cameron, Helen" userId="S::h.cameron2@exeter.ac.uk::c5c5e438-0914-45bb-8869-ce66c6a38ce5" providerId="AD" clId="Web-{2E4FBCC7-63EE-195E-C117-29EEDC20D5C9}" dt="2023-05-09T09:22:23.529" v="131" actId="20577"/>
      <pc:docMkLst>
        <pc:docMk/>
      </pc:docMkLst>
      <pc:sldChg chg="modSp delCm">
        <pc:chgData name="Cameron, Helen" userId="S::h.cameron2@exeter.ac.uk::c5c5e438-0914-45bb-8869-ce66c6a38ce5" providerId="AD" clId="Web-{2E4FBCC7-63EE-195E-C117-29EEDC20D5C9}" dt="2023-05-09T09:17:51.291" v="102"/>
        <pc:sldMkLst>
          <pc:docMk/>
          <pc:sldMk cId="3056758591" sldId="262"/>
        </pc:sldMkLst>
        <pc:spChg chg="mod">
          <ac:chgData name="Cameron, Helen" userId="S::h.cameron2@exeter.ac.uk::c5c5e438-0914-45bb-8869-ce66c6a38ce5" providerId="AD" clId="Web-{2E4FBCC7-63EE-195E-C117-29EEDC20D5C9}" dt="2023-05-09T09:17:37.462" v="101" actId="20577"/>
          <ac:spMkLst>
            <pc:docMk/>
            <pc:sldMk cId="3056758591" sldId="262"/>
            <ac:spMk id="4" creationId="{F8786B2F-AD2D-8B14-D5D3-AB9CFE66D063}"/>
          </ac:spMkLst>
        </pc:spChg>
        <pc:extLst>
          <p:ext xmlns:p="http://schemas.openxmlformats.org/presentationml/2006/main" uri="{D6D511B9-2390-475A-947B-AFAB55BFBCF1}">
            <pc226:cmChg xmlns:pc226="http://schemas.microsoft.com/office/powerpoint/2022/06/main/command" chg="del">
              <pc226:chgData name="Cameron, Helen" userId="S::h.cameron2@exeter.ac.uk::c5c5e438-0914-45bb-8869-ce66c6a38ce5" providerId="AD" clId="Web-{2E4FBCC7-63EE-195E-C117-29EEDC20D5C9}" dt="2023-05-09T09:17:51.291" v="102"/>
              <pc2:cmMkLst xmlns:pc2="http://schemas.microsoft.com/office/powerpoint/2019/9/main/command">
                <pc:docMk/>
                <pc:sldMk cId="3056758591" sldId="262"/>
                <pc2:cmMk id="{1781ECDC-9559-4943-A81F-8208B6BB81E5}"/>
              </pc2:cmMkLst>
            </pc226:cmChg>
          </p:ext>
        </pc:extLst>
      </pc:sldChg>
      <pc:sldChg chg="modSp">
        <pc:chgData name="Cameron, Helen" userId="S::h.cameron2@exeter.ac.uk::c5c5e438-0914-45bb-8869-ce66c6a38ce5" providerId="AD" clId="Web-{2E4FBCC7-63EE-195E-C117-29EEDC20D5C9}" dt="2023-05-09T09:18:03.276" v="103" actId="20577"/>
        <pc:sldMkLst>
          <pc:docMk/>
          <pc:sldMk cId="1908344391" sldId="265"/>
        </pc:sldMkLst>
        <pc:spChg chg="mod">
          <ac:chgData name="Cameron, Helen" userId="S::h.cameron2@exeter.ac.uk::c5c5e438-0914-45bb-8869-ce66c6a38ce5" providerId="AD" clId="Web-{2E4FBCC7-63EE-195E-C117-29EEDC20D5C9}" dt="2023-05-09T09:18:03.276" v="103" actId="20577"/>
          <ac:spMkLst>
            <pc:docMk/>
            <pc:sldMk cId="1908344391" sldId="265"/>
            <ac:spMk id="2" creationId="{F6F07E42-DE12-08D4-F9B0-A284AC5CA1BF}"/>
          </ac:spMkLst>
        </pc:spChg>
      </pc:sldChg>
      <pc:sldChg chg="modSp delCm">
        <pc:chgData name="Cameron, Helen" userId="S::h.cameron2@exeter.ac.uk::c5c5e438-0914-45bb-8869-ce66c6a38ce5" providerId="AD" clId="Web-{2E4FBCC7-63EE-195E-C117-29EEDC20D5C9}" dt="2023-05-09T09:17:13.742" v="86"/>
        <pc:sldMkLst>
          <pc:docMk/>
          <pc:sldMk cId="1468301692" sldId="266"/>
        </pc:sldMkLst>
        <pc:graphicFrameChg chg="mod modGraphic">
          <ac:chgData name="Cameron, Helen" userId="S::h.cameron2@exeter.ac.uk::c5c5e438-0914-45bb-8869-ce66c6a38ce5" providerId="AD" clId="Web-{2E4FBCC7-63EE-195E-C117-29EEDC20D5C9}" dt="2023-05-09T09:17:13.742" v="86"/>
          <ac:graphicFrameMkLst>
            <pc:docMk/>
            <pc:sldMk cId="1468301692" sldId="266"/>
            <ac:graphicFrameMk id="9" creationId="{F7E8340C-F022-DF7C-334C-36094FDF658B}"/>
          </ac:graphicFrameMkLst>
        </pc:graphicFrameChg>
        <pc:extLst>
          <p:ext xmlns:p="http://schemas.openxmlformats.org/presentationml/2006/main" uri="{D6D511B9-2390-475A-947B-AFAB55BFBCF1}">
            <pc226:cmChg xmlns:pc226="http://schemas.microsoft.com/office/powerpoint/2022/06/main/command" chg="del">
              <pc226:chgData name="Cameron, Helen" userId="S::h.cameron2@exeter.ac.uk::c5c5e438-0914-45bb-8869-ce66c6a38ce5" providerId="AD" clId="Web-{2E4FBCC7-63EE-195E-C117-29EEDC20D5C9}" dt="2023-05-09T09:16:22.113" v="19"/>
              <pc2:cmMkLst xmlns:pc2="http://schemas.microsoft.com/office/powerpoint/2019/9/main/command">
                <pc:docMk/>
                <pc:sldMk cId="1468301692" sldId="266"/>
                <pc2:cmMk id="{BD884E38-6031-4DF7-B19F-A6449B4892E9}"/>
              </pc2:cmMkLst>
            </pc226:cmChg>
          </p:ext>
        </pc:extLst>
      </pc:sldChg>
      <pc:sldChg chg="modSp">
        <pc:chgData name="Cameron, Helen" userId="S::h.cameron2@exeter.ac.uk::c5c5e438-0914-45bb-8869-ce66c6a38ce5" providerId="AD" clId="Web-{2E4FBCC7-63EE-195E-C117-29EEDC20D5C9}" dt="2023-05-09T09:22:23.529" v="131" actId="20577"/>
        <pc:sldMkLst>
          <pc:docMk/>
          <pc:sldMk cId="948847316" sldId="267"/>
        </pc:sldMkLst>
        <pc:spChg chg="mod">
          <ac:chgData name="Cameron, Helen" userId="S::h.cameron2@exeter.ac.uk::c5c5e438-0914-45bb-8869-ce66c6a38ce5" providerId="AD" clId="Web-{2E4FBCC7-63EE-195E-C117-29EEDC20D5C9}" dt="2023-05-09T09:22:23.529" v="131" actId="20577"/>
          <ac:spMkLst>
            <pc:docMk/>
            <pc:sldMk cId="948847316" sldId="267"/>
            <ac:spMk id="3" creationId="{396F7B2A-48FC-AF60-2C66-FD42638607DF}"/>
          </ac:spMkLst>
        </pc:spChg>
      </pc:sldChg>
      <pc:sldChg chg="modSp">
        <pc:chgData name="Cameron, Helen" userId="S::h.cameron2@exeter.ac.uk::c5c5e438-0914-45bb-8869-ce66c6a38ce5" providerId="AD" clId="Web-{2E4FBCC7-63EE-195E-C117-29EEDC20D5C9}" dt="2023-05-09T09:18:13.855" v="105" actId="20577"/>
        <pc:sldMkLst>
          <pc:docMk/>
          <pc:sldMk cId="2224301485" sldId="268"/>
        </pc:sldMkLst>
        <pc:spChg chg="mod">
          <ac:chgData name="Cameron, Helen" userId="S::h.cameron2@exeter.ac.uk::c5c5e438-0914-45bb-8869-ce66c6a38ce5" providerId="AD" clId="Web-{2E4FBCC7-63EE-195E-C117-29EEDC20D5C9}" dt="2023-05-09T09:18:13.855" v="105" actId="20577"/>
          <ac:spMkLst>
            <pc:docMk/>
            <pc:sldMk cId="2224301485" sldId="268"/>
            <ac:spMk id="2" creationId="{F6F07E42-DE12-08D4-F9B0-A284AC5CA1BF}"/>
          </ac:spMkLst>
        </pc:spChg>
      </pc:sldChg>
      <pc:sldChg chg="delCm">
        <pc:chgData name="Cameron, Helen" userId="S::h.cameron2@exeter.ac.uk::c5c5e438-0914-45bb-8869-ce66c6a38ce5" providerId="AD" clId="Web-{2E4FBCC7-63EE-195E-C117-29EEDC20D5C9}" dt="2023-05-09T09:14:59.170" v="0"/>
        <pc:sldMkLst>
          <pc:docMk/>
          <pc:sldMk cId="2096025101" sldId="273"/>
        </pc:sldMkLst>
        <pc:extLst>
          <p:ext xmlns:p="http://schemas.openxmlformats.org/presentationml/2006/main" uri="{D6D511B9-2390-475A-947B-AFAB55BFBCF1}">
            <pc226:cmChg xmlns:pc226="http://schemas.microsoft.com/office/powerpoint/2022/06/main/command" chg="del">
              <pc226:chgData name="Cameron, Helen" userId="S::h.cameron2@exeter.ac.uk::c5c5e438-0914-45bb-8869-ce66c6a38ce5" providerId="AD" clId="Web-{2E4FBCC7-63EE-195E-C117-29EEDC20D5C9}" dt="2023-05-09T09:14:59.170" v="0"/>
              <pc2:cmMkLst xmlns:pc2="http://schemas.microsoft.com/office/powerpoint/2019/9/main/command">
                <pc:docMk/>
                <pc:sldMk cId="2096025101" sldId="273"/>
                <pc2:cmMk id="{4B525A45-DE88-40D6-91A9-4163994B69F4}"/>
              </pc2:cmMkLst>
            </pc226:cmChg>
          </p:ext>
        </pc:extLst>
      </pc:sldChg>
      <pc:sldChg chg="modSp delCm">
        <pc:chgData name="Cameron, Helen" userId="S::h.cameron2@exeter.ac.uk::c5c5e438-0914-45bb-8869-ce66c6a38ce5" providerId="AD" clId="Web-{2E4FBCC7-63EE-195E-C117-29EEDC20D5C9}" dt="2023-05-09T09:16:11.331" v="18"/>
        <pc:sldMkLst>
          <pc:docMk/>
          <pc:sldMk cId="1595690583" sldId="274"/>
        </pc:sldMkLst>
        <pc:spChg chg="mod">
          <ac:chgData name="Cameron, Helen" userId="S::h.cameron2@exeter.ac.uk::c5c5e438-0914-45bb-8869-ce66c6a38ce5" providerId="AD" clId="Web-{2E4FBCC7-63EE-195E-C117-29EEDC20D5C9}" dt="2023-05-09T09:16:11.206" v="17" actId="20577"/>
          <ac:spMkLst>
            <pc:docMk/>
            <pc:sldMk cId="1595690583" sldId="274"/>
            <ac:spMk id="3" creationId="{396F7B2A-48FC-AF60-2C66-FD42638607DF}"/>
          </ac:spMkLst>
        </pc:spChg>
        <pc:extLst>
          <p:ext xmlns:p="http://schemas.openxmlformats.org/presentationml/2006/main" uri="{D6D511B9-2390-475A-947B-AFAB55BFBCF1}">
            <pc226:cmChg xmlns:pc226="http://schemas.microsoft.com/office/powerpoint/2022/06/main/command" chg="del">
              <pc226:chgData name="Cameron, Helen" userId="S::h.cameron2@exeter.ac.uk::c5c5e438-0914-45bb-8869-ce66c6a38ce5" providerId="AD" clId="Web-{2E4FBCC7-63EE-195E-C117-29EEDC20D5C9}" dt="2023-05-09T09:15:14.468" v="1"/>
              <pc2:cmMkLst xmlns:pc2="http://schemas.microsoft.com/office/powerpoint/2019/9/main/command">
                <pc:docMk/>
                <pc:sldMk cId="1595690583" sldId="274"/>
                <pc2:cmMk id="{F7008016-C4C6-4ECC-B232-CE7B1CB44506}"/>
              </pc2:cmMkLst>
            </pc226:cmChg>
            <pc226:cmChg xmlns:pc226="http://schemas.microsoft.com/office/powerpoint/2022/06/main/command" chg="del">
              <pc226:chgData name="Cameron, Helen" userId="S::h.cameron2@exeter.ac.uk::c5c5e438-0914-45bb-8869-ce66c6a38ce5" providerId="AD" clId="Web-{2E4FBCC7-63EE-195E-C117-29EEDC20D5C9}" dt="2023-05-09T09:15:25.812" v="2"/>
              <pc2:cmMkLst xmlns:pc2="http://schemas.microsoft.com/office/powerpoint/2019/9/main/command">
                <pc:docMk/>
                <pc:sldMk cId="1595690583" sldId="274"/>
                <pc2:cmMk id="{506ACA39-6EF7-4E73-B210-3812C624DFB1}"/>
              </pc2:cmMkLst>
            </pc226:cmChg>
            <pc226:cmChg xmlns:pc226="http://schemas.microsoft.com/office/powerpoint/2022/06/main/command" chg="del">
              <pc226:chgData name="Cameron, Helen" userId="S::h.cameron2@exeter.ac.uk::c5c5e438-0914-45bb-8869-ce66c6a38ce5" providerId="AD" clId="Web-{2E4FBCC7-63EE-195E-C117-29EEDC20D5C9}" dt="2023-05-09T09:16:11.331" v="18"/>
              <pc2:cmMkLst xmlns:pc2="http://schemas.microsoft.com/office/powerpoint/2019/9/main/command">
                <pc:docMk/>
                <pc:sldMk cId="1595690583" sldId="274"/>
                <pc2:cmMk id="{08B085DF-102F-4507-B2C3-4E147925ED60}"/>
              </pc2:cmMkLst>
            </pc226:cmChg>
          </p:ext>
        </pc:extLst>
      </pc:sldChg>
      <pc:sldChg chg="modSp">
        <pc:chgData name="Cameron, Helen" userId="S::h.cameron2@exeter.ac.uk::c5c5e438-0914-45bb-8869-ce66c6a38ce5" providerId="AD" clId="Web-{2E4FBCC7-63EE-195E-C117-29EEDC20D5C9}" dt="2023-05-09T09:18:23.700" v="106" actId="20577"/>
        <pc:sldMkLst>
          <pc:docMk/>
          <pc:sldMk cId="2599653319" sldId="277"/>
        </pc:sldMkLst>
        <pc:spChg chg="mod">
          <ac:chgData name="Cameron, Helen" userId="S::h.cameron2@exeter.ac.uk::c5c5e438-0914-45bb-8869-ce66c6a38ce5" providerId="AD" clId="Web-{2E4FBCC7-63EE-195E-C117-29EEDC20D5C9}" dt="2023-05-09T09:18:23.700" v="106" actId="20577"/>
          <ac:spMkLst>
            <pc:docMk/>
            <pc:sldMk cId="2599653319" sldId="277"/>
            <ac:spMk id="2" creationId="{F6F07E42-DE12-08D4-F9B0-A284AC5CA1BF}"/>
          </ac:spMkLst>
        </pc:spChg>
        <pc:graphicFrameChg chg="mod modGraphic">
          <ac:chgData name="Cameron, Helen" userId="S::h.cameron2@exeter.ac.uk::c5c5e438-0914-45bb-8869-ce66c6a38ce5" providerId="AD" clId="Web-{2E4FBCC7-63EE-195E-C117-29EEDC20D5C9}" dt="2023-05-09T09:17:08.038" v="61"/>
          <ac:graphicFrameMkLst>
            <pc:docMk/>
            <pc:sldMk cId="2599653319" sldId="277"/>
            <ac:graphicFrameMk id="9" creationId="{F7E8340C-F022-DF7C-334C-36094FDF658B}"/>
          </ac:graphicFrameMkLst>
        </pc:graphicFrameChg>
      </pc:sldChg>
      <pc:sldChg chg="modSp">
        <pc:chgData name="Cameron, Helen" userId="S::h.cameron2@exeter.ac.uk::c5c5e438-0914-45bb-8869-ce66c6a38ce5" providerId="AD" clId="Web-{2E4FBCC7-63EE-195E-C117-29EEDC20D5C9}" dt="2023-05-09T09:17:02.538" v="40"/>
        <pc:sldMkLst>
          <pc:docMk/>
          <pc:sldMk cId="3246397801" sldId="278"/>
        </pc:sldMkLst>
        <pc:graphicFrameChg chg="mod modGraphic">
          <ac:chgData name="Cameron, Helen" userId="S::h.cameron2@exeter.ac.uk::c5c5e438-0914-45bb-8869-ce66c6a38ce5" providerId="AD" clId="Web-{2E4FBCC7-63EE-195E-C117-29EEDC20D5C9}" dt="2023-05-09T09:17:02.538" v="40"/>
          <ac:graphicFrameMkLst>
            <pc:docMk/>
            <pc:sldMk cId="3246397801" sldId="278"/>
            <ac:graphicFrameMk id="9" creationId="{F7E8340C-F022-DF7C-334C-36094FDF658B}"/>
          </ac:graphicFrameMkLst>
        </pc:graphicFrameChg>
      </pc:sldChg>
    </pc:docChg>
  </pc:docChgLst>
  <pc:docChgLst>
    <pc:chgData name="Cameron, Helen" userId="S::h.cameron2@exeter.ac.uk::c5c5e438-0914-45bb-8869-ce66c6a38ce5" providerId="AD" clId="Web-{BD04DAE5-34EE-D577-488E-65C53BE53466}"/>
    <pc:docChg chg="modSld">
      <pc:chgData name="Cameron, Helen" userId="S::h.cameron2@exeter.ac.uk::c5c5e438-0914-45bb-8869-ce66c6a38ce5" providerId="AD" clId="Web-{BD04DAE5-34EE-D577-488E-65C53BE53466}" dt="2023-04-28T15:55:14.171" v="120" actId="20577"/>
      <pc:docMkLst>
        <pc:docMk/>
      </pc:docMkLst>
      <pc:sldChg chg="addSp delSp modSp delCm">
        <pc:chgData name="Cameron, Helen" userId="S::h.cameron2@exeter.ac.uk::c5c5e438-0914-45bb-8869-ce66c6a38ce5" providerId="AD" clId="Web-{BD04DAE5-34EE-D577-488E-65C53BE53466}" dt="2023-04-28T15:55:14.171" v="120" actId="20577"/>
        <pc:sldMkLst>
          <pc:docMk/>
          <pc:sldMk cId="2096025101" sldId="273"/>
        </pc:sldMkLst>
        <pc:spChg chg="mod">
          <ac:chgData name="Cameron, Helen" userId="S::h.cameron2@exeter.ac.uk::c5c5e438-0914-45bb-8869-ce66c6a38ce5" providerId="AD" clId="Web-{BD04DAE5-34EE-D577-488E-65C53BE53466}" dt="2023-04-28T15:55:14.171" v="120" actId="20577"/>
          <ac:spMkLst>
            <pc:docMk/>
            <pc:sldMk cId="2096025101" sldId="273"/>
            <ac:spMk id="7" creationId="{191F2DA3-0D94-C39F-8B98-9B8A7BC75F45}"/>
          </ac:spMkLst>
        </pc:spChg>
        <pc:graphicFrameChg chg="add del mod">
          <ac:chgData name="Cameron, Helen" userId="S::h.cameron2@exeter.ac.uk::c5c5e438-0914-45bb-8869-ce66c6a38ce5" providerId="AD" clId="Web-{BD04DAE5-34EE-D577-488E-65C53BE53466}" dt="2023-04-28T15:50:56.355" v="3"/>
          <ac:graphicFrameMkLst>
            <pc:docMk/>
            <pc:sldMk cId="2096025101" sldId="273"/>
            <ac:graphicFrameMk id="4" creationId="{67C27625-A590-927A-DA43-E76006ADD9F0}"/>
          </ac:graphicFrameMkLst>
        </pc:graphicFrameChg>
        <pc:extLst>
          <p:ext xmlns:p="http://schemas.openxmlformats.org/presentationml/2006/main" uri="{D6D511B9-2390-475A-947B-AFAB55BFBCF1}">
            <pc226:cmChg xmlns:pc226="http://schemas.microsoft.com/office/powerpoint/2022/06/main/command" chg="del">
              <pc226:chgData name="Cameron, Helen" userId="S::h.cameron2@exeter.ac.uk::c5c5e438-0914-45bb-8869-ce66c6a38ce5" providerId="AD" clId="Web-{BD04DAE5-34EE-D577-488E-65C53BE53466}" dt="2023-04-28T15:51:43.249" v="44"/>
              <pc2:cmMkLst xmlns:pc2="http://schemas.microsoft.com/office/powerpoint/2019/9/main/command">
                <pc:docMk/>
                <pc:sldMk cId="2096025101" sldId="273"/>
                <pc2:cmMk id="{4C209819-8480-4906-8FF3-85A4205C45D9}"/>
              </pc2:cmMkLst>
            </pc226:cmChg>
          </p:ext>
        </pc:extLst>
      </pc:sldChg>
    </pc:docChg>
  </pc:docChgLst>
  <pc:docChgLst>
    <pc:chgData name="Cameron, Helen" userId="S::h.cameron2@exeter.ac.uk::c5c5e438-0914-45bb-8869-ce66c6a38ce5" providerId="AD" clId="Web-{147D0117-3FFA-8984-5D97-D7093EF5F5AD}"/>
    <pc:docChg chg="modSld">
      <pc:chgData name="Cameron, Helen" userId="S::h.cameron2@exeter.ac.uk::c5c5e438-0914-45bb-8869-ce66c6a38ce5" providerId="AD" clId="Web-{147D0117-3FFA-8984-5D97-D7093EF5F5AD}" dt="2023-04-26T10:35:44.417" v="14" actId="20577"/>
      <pc:docMkLst>
        <pc:docMk/>
      </pc:docMkLst>
      <pc:sldChg chg="modSp modCm">
        <pc:chgData name="Cameron, Helen" userId="S::h.cameron2@exeter.ac.uk::c5c5e438-0914-45bb-8869-ce66c6a38ce5" providerId="AD" clId="Web-{147D0117-3FFA-8984-5D97-D7093EF5F5AD}" dt="2023-04-26T10:35:44.417" v="14" actId="20577"/>
        <pc:sldMkLst>
          <pc:docMk/>
          <pc:sldMk cId="1595690583" sldId="274"/>
        </pc:sldMkLst>
        <pc:spChg chg="mod">
          <ac:chgData name="Cameron, Helen" userId="S::h.cameron2@exeter.ac.uk::c5c5e438-0914-45bb-8869-ce66c6a38ce5" providerId="AD" clId="Web-{147D0117-3FFA-8984-5D97-D7093EF5F5AD}" dt="2023-04-26T10:35:44.417" v="14" actId="20577"/>
          <ac:spMkLst>
            <pc:docMk/>
            <pc:sldMk cId="1595690583" sldId="274"/>
            <ac:spMk id="3" creationId="{396F7B2A-48FC-AF60-2C66-FD42638607DF}"/>
          </ac:spMkLst>
        </pc:spChg>
        <pc:extLst>
          <p:ext xmlns:p="http://schemas.openxmlformats.org/presentationml/2006/main" uri="{D6D511B9-2390-475A-947B-AFAB55BFBCF1}">
            <pc226:cmChg xmlns:pc226="http://schemas.microsoft.com/office/powerpoint/2022/06/main/command" chg="mod">
              <pc226:chgData name="Cameron, Helen" userId="S::h.cameron2@exeter.ac.uk::c5c5e438-0914-45bb-8869-ce66c6a38ce5" providerId="AD" clId="Web-{147D0117-3FFA-8984-5D97-D7093EF5F5AD}" dt="2023-04-26T10:35:41.667" v="13" actId="20577"/>
              <pc2:cmMkLst xmlns:pc2="http://schemas.microsoft.com/office/powerpoint/2019/9/main/command">
                <pc:docMk/>
                <pc:sldMk cId="1595690583" sldId="274"/>
                <pc2:cmMk id="{F7008016-C4C6-4ECC-B232-CE7B1CB44506}"/>
              </pc2:cmMkLst>
            </pc226:cmChg>
            <pc226:cmChg xmlns:pc226="http://schemas.microsoft.com/office/powerpoint/2022/06/main/command" chg="mod">
              <pc226:chgData name="Cameron, Helen" userId="S::h.cameron2@exeter.ac.uk::c5c5e438-0914-45bb-8869-ce66c6a38ce5" providerId="AD" clId="Web-{147D0117-3FFA-8984-5D97-D7093EF5F5AD}" dt="2023-04-26T10:35:41.667" v="13" actId="20577"/>
              <pc2:cmMkLst xmlns:pc2="http://schemas.microsoft.com/office/powerpoint/2019/9/main/command">
                <pc:docMk/>
                <pc:sldMk cId="1595690583" sldId="274"/>
                <pc2:cmMk id="{506ACA39-6EF7-4E73-B210-3812C624DFB1}"/>
              </pc2:cmMkLst>
              <pc226:cmRplyChg chg="add">
                <pc226:chgData name="Cameron, Helen" userId="S::h.cameron2@exeter.ac.uk::c5c5e438-0914-45bb-8869-ce66c6a38ce5" providerId="AD" clId="Web-{147D0117-3FFA-8984-5D97-D7093EF5F5AD}" dt="2023-04-26T10:35:10.385" v="1"/>
                <pc2:cmRplyMkLst xmlns:pc2="http://schemas.microsoft.com/office/powerpoint/2019/9/main/command">
                  <pc:docMk/>
                  <pc:sldMk cId="1595690583" sldId="274"/>
                  <pc2:cmMk id="{506ACA39-6EF7-4E73-B210-3812C624DFB1}"/>
                  <pc2:cmRplyMk id="{49090B58-67CC-4E2A-92A8-C8E2E22AA0E5}"/>
                </pc2:cmRplyMkLst>
              </pc226:cmRplyChg>
              <pc226:cmRplyChg chg="add">
                <pc226:chgData name="Cameron, Helen" userId="S::h.cameron2@exeter.ac.uk::c5c5e438-0914-45bb-8869-ce66c6a38ce5" providerId="AD" clId="Web-{147D0117-3FFA-8984-5D97-D7093EF5F5AD}" dt="2023-04-26T10:34:52.213" v="0"/>
                <pc2:cmRplyMkLst xmlns:pc2="http://schemas.microsoft.com/office/powerpoint/2019/9/main/command">
                  <pc:docMk/>
                  <pc:sldMk cId="1595690583" sldId="274"/>
                  <pc2:cmMk id="{506ACA39-6EF7-4E73-B210-3812C624DFB1}"/>
                  <pc2:cmRplyMk id="{75236C81-18E5-4A1F-9270-D21131F0AF36}"/>
                </pc2:cmRplyMkLst>
              </pc226:cmRplyChg>
            </pc226:cmChg>
          </p:ext>
        </pc:extLst>
      </pc:sldChg>
    </pc:docChg>
  </pc:docChgLst>
  <pc:docChgLst>
    <pc:chgData name="Cameron, Helen" userId="S::h.cameron2@exeter.ac.uk::c5c5e438-0914-45bb-8869-ce66c6a38ce5" providerId="AD" clId="Web-{C310E3E6-8245-BC2B-EF0E-F40AEC28F20A}"/>
    <pc:docChg chg="addSld modSld sldOrd">
      <pc:chgData name="Cameron, Helen" userId="S::h.cameron2@exeter.ac.uk::c5c5e438-0914-45bb-8869-ce66c6a38ce5" providerId="AD" clId="Web-{C310E3E6-8245-BC2B-EF0E-F40AEC28F20A}" dt="2023-05-09T10:10:43.221" v="545" actId="1076"/>
      <pc:docMkLst>
        <pc:docMk/>
      </pc:docMkLst>
      <pc:sldChg chg="modSp">
        <pc:chgData name="Cameron, Helen" userId="S::h.cameron2@exeter.ac.uk::c5c5e438-0914-45bb-8869-ce66c6a38ce5" providerId="AD" clId="Web-{C310E3E6-8245-BC2B-EF0E-F40AEC28F20A}" dt="2023-05-09T10:04:33.318" v="438" actId="20577"/>
        <pc:sldMkLst>
          <pc:docMk/>
          <pc:sldMk cId="2331865588" sldId="264"/>
        </pc:sldMkLst>
        <pc:spChg chg="mod">
          <ac:chgData name="Cameron, Helen" userId="S::h.cameron2@exeter.ac.uk::c5c5e438-0914-45bb-8869-ce66c6a38ce5" providerId="AD" clId="Web-{C310E3E6-8245-BC2B-EF0E-F40AEC28F20A}" dt="2023-05-09T10:04:33.318" v="438" actId="20577"/>
          <ac:spMkLst>
            <pc:docMk/>
            <pc:sldMk cId="2331865588" sldId="264"/>
            <ac:spMk id="7" creationId="{191F2DA3-0D94-C39F-8B98-9B8A7BC75F45}"/>
          </ac:spMkLst>
        </pc:spChg>
      </pc:sldChg>
      <pc:sldChg chg="modSp ord delCm">
        <pc:chgData name="Cameron, Helen" userId="S::h.cameron2@exeter.ac.uk::c5c5e438-0914-45bb-8869-ce66c6a38ce5" providerId="AD" clId="Web-{C310E3E6-8245-BC2B-EF0E-F40AEC28F20A}" dt="2023-05-09T10:09:54.047" v="524" actId="1076"/>
        <pc:sldMkLst>
          <pc:docMk/>
          <pc:sldMk cId="1468301692" sldId="266"/>
        </pc:sldMkLst>
        <pc:spChg chg="mod">
          <ac:chgData name="Cameron, Helen" userId="S::h.cameron2@exeter.ac.uk::c5c5e438-0914-45bb-8869-ce66c6a38ce5" providerId="AD" clId="Web-{C310E3E6-8245-BC2B-EF0E-F40AEC28F20A}" dt="2023-05-09T10:09:54.047" v="524" actId="1076"/>
          <ac:spMkLst>
            <pc:docMk/>
            <pc:sldMk cId="1468301692" sldId="266"/>
            <ac:spMk id="2" creationId="{F6F07E42-DE12-08D4-F9B0-A284AC5CA1BF}"/>
          </ac:spMkLst>
        </pc:spChg>
        <pc:graphicFrameChg chg="mod modGraphic">
          <ac:chgData name="Cameron, Helen" userId="S::h.cameron2@exeter.ac.uk::c5c5e438-0914-45bb-8869-ce66c6a38ce5" providerId="AD" clId="Web-{C310E3E6-8245-BC2B-EF0E-F40AEC28F20A}" dt="2023-05-09T10:06:01.883" v="496"/>
          <ac:graphicFrameMkLst>
            <pc:docMk/>
            <pc:sldMk cId="1468301692" sldId="266"/>
            <ac:graphicFrameMk id="9" creationId="{F7E8340C-F022-DF7C-334C-36094FDF658B}"/>
          </ac:graphicFrameMkLst>
        </pc:graphicFrameChg>
        <pc:extLst>
          <p:ext xmlns:p="http://schemas.openxmlformats.org/presentationml/2006/main" uri="{D6D511B9-2390-475A-947B-AFAB55BFBCF1}">
            <pc226:cmChg xmlns:pc226="http://schemas.microsoft.com/office/powerpoint/2022/06/main/command" chg="del">
              <pc226:chgData name="Cameron, Helen" userId="S::h.cameron2@exeter.ac.uk::c5c5e438-0914-45bb-8869-ce66c6a38ce5" providerId="AD" clId="Web-{C310E3E6-8245-BC2B-EF0E-F40AEC28F20A}" dt="2023-05-09T10:07:56.794" v="507"/>
              <pc2:cmMkLst xmlns:pc2="http://schemas.microsoft.com/office/powerpoint/2019/9/main/command">
                <pc:docMk/>
                <pc:sldMk cId="1468301692" sldId="266"/>
                <pc2:cmMk id="{08DB9424-1A6A-459E-8FEE-B78E4E6021C6}"/>
              </pc2:cmMkLst>
            </pc226:cmChg>
            <pc226:cmChg xmlns:pc226="http://schemas.microsoft.com/office/powerpoint/2022/06/main/command" chg="del">
              <pc226:chgData name="Cameron, Helen" userId="S::h.cameron2@exeter.ac.uk::c5c5e438-0914-45bb-8869-ce66c6a38ce5" providerId="AD" clId="Web-{C310E3E6-8245-BC2B-EF0E-F40AEC28F20A}" dt="2023-05-09T10:08:39.123" v="514"/>
              <pc2:cmMkLst xmlns:pc2="http://schemas.microsoft.com/office/powerpoint/2019/9/main/command">
                <pc:docMk/>
                <pc:sldMk cId="1468301692" sldId="266"/>
                <pc2:cmMk id="{C405E2AC-8A7C-404A-9A74-4B085A41C50F}"/>
              </pc2:cmMkLst>
            </pc226:cmChg>
          </p:ext>
        </pc:extLst>
      </pc:sldChg>
      <pc:sldChg chg="modSp">
        <pc:chgData name="Cameron, Helen" userId="S::h.cameron2@exeter.ac.uk::c5c5e438-0914-45bb-8869-ce66c6a38ce5" providerId="AD" clId="Web-{C310E3E6-8245-BC2B-EF0E-F40AEC28F20A}" dt="2023-05-09T09:50:37.587" v="116" actId="20577"/>
        <pc:sldMkLst>
          <pc:docMk/>
          <pc:sldMk cId="948847316" sldId="267"/>
        </pc:sldMkLst>
        <pc:spChg chg="mod">
          <ac:chgData name="Cameron, Helen" userId="S::h.cameron2@exeter.ac.uk::c5c5e438-0914-45bb-8869-ce66c6a38ce5" providerId="AD" clId="Web-{C310E3E6-8245-BC2B-EF0E-F40AEC28F20A}" dt="2023-05-09T09:50:37.587" v="116" actId="20577"/>
          <ac:spMkLst>
            <pc:docMk/>
            <pc:sldMk cId="948847316" sldId="267"/>
            <ac:spMk id="3" creationId="{396F7B2A-48FC-AF60-2C66-FD42638607DF}"/>
          </ac:spMkLst>
        </pc:spChg>
      </pc:sldChg>
      <pc:sldChg chg="addSp modSp">
        <pc:chgData name="Cameron, Helen" userId="S::h.cameron2@exeter.ac.uk::c5c5e438-0914-45bb-8869-ce66c6a38ce5" providerId="AD" clId="Web-{C310E3E6-8245-BC2B-EF0E-F40AEC28F20A}" dt="2023-05-09T10:10:43.221" v="545" actId="1076"/>
        <pc:sldMkLst>
          <pc:docMk/>
          <pc:sldMk cId="2599653319" sldId="277"/>
        </pc:sldMkLst>
        <pc:spChg chg="mod">
          <ac:chgData name="Cameron, Helen" userId="S::h.cameron2@exeter.ac.uk::c5c5e438-0914-45bb-8869-ce66c6a38ce5" providerId="AD" clId="Web-{C310E3E6-8245-BC2B-EF0E-F40AEC28F20A}" dt="2023-05-09T10:09:35.344" v="516" actId="20577"/>
          <ac:spMkLst>
            <pc:docMk/>
            <pc:sldMk cId="2599653319" sldId="277"/>
            <ac:spMk id="2" creationId="{F6F07E42-DE12-08D4-F9B0-A284AC5CA1BF}"/>
          </ac:spMkLst>
        </pc:spChg>
        <pc:spChg chg="add mod">
          <ac:chgData name="Cameron, Helen" userId="S::h.cameron2@exeter.ac.uk::c5c5e438-0914-45bb-8869-ce66c6a38ce5" providerId="AD" clId="Web-{C310E3E6-8245-BC2B-EF0E-F40AEC28F20A}" dt="2023-05-09T10:10:43.221" v="545" actId="1076"/>
          <ac:spMkLst>
            <pc:docMk/>
            <pc:sldMk cId="2599653319" sldId="277"/>
            <ac:spMk id="3" creationId="{42F95EF5-4A3F-5481-5012-A8EA4ED3A132}"/>
          </ac:spMkLst>
        </pc:spChg>
        <pc:graphicFrameChg chg="mod modGraphic">
          <ac:chgData name="Cameron, Helen" userId="S::h.cameron2@exeter.ac.uk::c5c5e438-0914-45bb-8869-ce66c6a38ce5" providerId="AD" clId="Web-{C310E3E6-8245-BC2B-EF0E-F40AEC28F20A}" dt="2023-05-09T10:10:19.298" v="533" actId="1076"/>
          <ac:graphicFrameMkLst>
            <pc:docMk/>
            <pc:sldMk cId="2599653319" sldId="277"/>
            <ac:graphicFrameMk id="9" creationId="{F7E8340C-F022-DF7C-334C-36094FDF658B}"/>
          </ac:graphicFrameMkLst>
        </pc:graphicFrameChg>
      </pc:sldChg>
      <pc:sldChg chg="modSp">
        <pc:chgData name="Cameron, Helen" userId="S::h.cameron2@exeter.ac.uk::c5c5e438-0914-45bb-8869-ce66c6a38ce5" providerId="AD" clId="Web-{C310E3E6-8245-BC2B-EF0E-F40AEC28F20A}" dt="2023-05-09T10:09:37.703" v="517" actId="20577"/>
        <pc:sldMkLst>
          <pc:docMk/>
          <pc:sldMk cId="3246397801" sldId="278"/>
        </pc:sldMkLst>
        <pc:spChg chg="mod">
          <ac:chgData name="Cameron, Helen" userId="S::h.cameron2@exeter.ac.uk::c5c5e438-0914-45bb-8869-ce66c6a38ce5" providerId="AD" clId="Web-{C310E3E6-8245-BC2B-EF0E-F40AEC28F20A}" dt="2023-05-09T10:09:37.703" v="517" actId="20577"/>
          <ac:spMkLst>
            <pc:docMk/>
            <pc:sldMk cId="3246397801" sldId="278"/>
            <ac:spMk id="2" creationId="{F6F07E42-DE12-08D4-F9B0-A284AC5CA1BF}"/>
          </ac:spMkLst>
        </pc:spChg>
        <pc:graphicFrameChg chg="mod modGraphic">
          <ac:chgData name="Cameron, Helen" userId="S::h.cameron2@exeter.ac.uk::c5c5e438-0914-45bb-8869-ce66c6a38ce5" providerId="AD" clId="Web-{C310E3E6-8245-BC2B-EF0E-F40AEC28F20A}" dt="2023-05-09T10:06:17.900" v="506"/>
          <ac:graphicFrameMkLst>
            <pc:docMk/>
            <pc:sldMk cId="3246397801" sldId="278"/>
            <ac:graphicFrameMk id="9" creationId="{F7E8340C-F022-DF7C-334C-36094FDF658B}"/>
          </ac:graphicFrameMkLst>
        </pc:graphicFrameChg>
      </pc:sldChg>
      <pc:sldChg chg="addSp delSp modSp">
        <pc:chgData name="Cameron, Helen" userId="S::h.cameron2@exeter.ac.uk::c5c5e438-0914-45bb-8869-ce66c6a38ce5" providerId="AD" clId="Web-{C310E3E6-8245-BC2B-EF0E-F40AEC28F20A}" dt="2023-05-09T10:04:11.177" v="434"/>
        <pc:sldMkLst>
          <pc:docMk/>
          <pc:sldMk cId="3001482445" sldId="280"/>
        </pc:sldMkLst>
        <pc:spChg chg="del">
          <ac:chgData name="Cameron, Helen" userId="S::h.cameron2@exeter.ac.uk::c5c5e438-0914-45bb-8869-ce66c6a38ce5" providerId="AD" clId="Web-{C310E3E6-8245-BC2B-EF0E-F40AEC28F20A}" dt="2023-05-09T09:54:31.735" v="178"/>
          <ac:spMkLst>
            <pc:docMk/>
            <pc:sldMk cId="3001482445" sldId="280"/>
            <ac:spMk id="4" creationId="{81C91DE5-436F-508F-C3A9-5C000141D22B}"/>
          </ac:spMkLst>
        </pc:spChg>
        <pc:spChg chg="add del mod">
          <ac:chgData name="Cameron, Helen" userId="S::h.cameron2@exeter.ac.uk::c5c5e438-0914-45bb-8869-ce66c6a38ce5" providerId="AD" clId="Web-{C310E3E6-8245-BC2B-EF0E-F40AEC28F20A}" dt="2023-05-09T09:54:50.189" v="182"/>
          <ac:spMkLst>
            <pc:docMk/>
            <pc:sldMk cId="3001482445" sldId="280"/>
            <ac:spMk id="6" creationId="{120AC47C-D063-4E81-4123-7FD516B6CA0C}"/>
          </ac:spMkLst>
        </pc:spChg>
        <pc:spChg chg="add mod">
          <ac:chgData name="Cameron, Helen" userId="S::h.cameron2@exeter.ac.uk::c5c5e438-0914-45bb-8869-ce66c6a38ce5" providerId="AD" clId="Web-{C310E3E6-8245-BC2B-EF0E-F40AEC28F20A}" dt="2023-05-09T10:00:48.654" v="418" actId="20577"/>
          <ac:spMkLst>
            <pc:docMk/>
            <pc:sldMk cId="3001482445" sldId="280"/>
            <ac:spMk id="9" creationId="{71A2A30B-34A2-C053-95C5-164566706714}"/>
          </ac:spMkLst>
        </pc:spChg>
        <pc:picChg chg="add del mod ord">
          <ac:chgData name="Cameron, Helen" userId="S::h.cameron2@exeter.ac.uk::c5c5e438-0914-45bb-8869-ce66c6a38ce5" providerId="AD" clId="Web-{C310E3E6-8245-BC2B-EF0E-F40AEC28F20A}" dt="2023-05-09T09:54:40.892" v="181"/>
          <ac:picMkLst>
            <pc:docMk/>
            <pc:sldMk cId="3001482445" sldId="280"/>
            <ac:picMk id="3" creationId="{8D2D991C-0A89-FC5E-885B-EE204AEA2613}"/>
          </ac:picMkLst>
        </pc:picChg>
        <pc:picChg chg="add mod ord">
          <ac:chgData name="Cameron, Helen" userId="S::h.cameron2@exeter.ac.uk::c5c5e438-0914-45bb-8869-ce66c6a38ce5" providerId="AD" clId="Web-{C310E3E6-8245-BC2B-EF0E-F40AEC28F20A}" dt="2023-05-09T10:04:11.177" v="434"/>
          <ac:picMkLst>
            <pc:docMk/>
            <pc:sldMk cId="3001482445" sldId="280"/>
            <ac:picMk id="7" creationId="{930E41CD-FF57-3BB3-16C6-5DF9F6A0B0F4}"/>
          </ac:picMkLst>
        </pc:picChg>
        <pc:cxnChg chg="add mod">
          <ac:chgData name="Cameron, Helen" userId="S::h.cameron2@exeter.ac.uk::c5c5e438-0914-45bb-8869-ce66c6a38ce5" providerId="AD" clId="Web-{C310E3E6-8245-BC2B-EF0E-F40AEC28F20A}" dt="2023-05-09T09:58:45.291" v="338" actId="14100"/>
          <ac:cxnSpMkLst>
            <pc:docMk/>
            <pc:sldMk cId="3001482445" sldId="280"/>
            <ac:cxnSpMk id="10" creationId="{45038E35-D3CD-0A68-8392-C71641BBC09A}"/>
          </ac:cxnSpMkLst>
        </pc:cxnChg>
        <pc:cxnChg chg="add mod">
          <ac:chgData name="Cameron, Helen" userId="S::h.cameron2@exeter.ac.uk::c5c5e438-0914-45bb-8869-ce66c6a38ce5" providerId="AD" clId="Web-{C310E3E6-8245-BC2B-EF0E-F40AEC28F20A}" dt="2023-05-09T10:00:59.467" v="420" actId="14100"/>
          <ac:cxnSpMkLst>
            <pc:docMk/>
            <pc:sldMk cId="3001482445" sldId="280"/>
            <ac:cxnSpMk id="11" creationId="{37075DA8-4D30-7048-6693-0D25E102E539}"/>
          </ac:cxnSpMkLst>
        </pc:cxnChg>
        <pc:cxnChg chg="add mod">
          <ac:chgData name="Cameron, Helen" userId="S::h.cameron2@exeter.ac.uk::c5c5e438-0914-45bb-8869-ce66c6a38ce5" providerId="AD" clId="Web-{C310E3E6-8245-BC2B-EF0E-F40AEC28F20A}" dt="2023-05-09T09:58:04.555" v="330" actId="14100"/>
          <ac:cxnSpMkLst>
            <pc:docMk/>
            <pc:sldMk cId="3001482445" sldId="280"/>
            <ac:cxnSpMk id="12" creationId="{E2B3A5FA-C419-6FDB-2B44-97F5AD54C6A5}"/>
          </ac:cxnSpMkLst>
        </pc:cxnChg>
        <pc:cxnChg chg="add mod">
          <ac:chgData name="Cameron, Helen" userId="S::h.cameron2@exeter.ac.uk::c5c5e438-0914-45bb-8869-ce66c6a38ce5" providerId="AD" clId="Web-{C310E3E6-8245-BC2B-EF0E-F40AEC28F20A}" dt="2023-05-09T10:00:51.076" v="419" actId="14100"/>
          <ac:cxnSpMkLst>
            <pc:docMk/>
            <pc:sldMk cId="3001482445" sldId="280"/>
            <ac:cxnSpMk id="13" creationId="{0BB174A5-DE9D-8A7F-EA9D-943F163C05FF}"/>
          </ac:cxnSpMkLst>
        </pc:cxnChg>
        <pc:cxnChg chg="add mod">
          <ac:chgData name="Cameron, Helen" userId="S::h.cameron2@exeter.ac.uk::c5c5e438-0914-45bb-8869-ce66c6a38ce5" providerId="AD" clId="Web-{C310E3E6-8245-BC2B-EF0E-F40AEC28F20A}" dt="2023-05-09T10:01:36.031" v="424" actId="14100"/>
          <ac:cxnSpMkLst>
            <pc:docMk/>
            <pc:sldMk cId="3001482445" sldId="280"/>
            <ac:cxnSpMk id="14" creationId="{4CA60D82-6503-370B-50A8-07864A88CCAE}"/>
          </ac:cxnSpMkLst>
        </pc:cxnChg>
        <pc:cxnChg chg="add mod">
          <ac:chgData name="Cameron, Helen" userId="S::h.cameron2@exeter.ac.uk::c5c5e438-0914-45bb-8869-ce66c6a38ce5" providerId="AD" clId="Web-{C310E3E6-8245-BC2B-EF0E-F40AEC28F20A}" dt="2023-05-09T10:01:52.094" v="429" actId="14100"/>
          <ac:cxnSpMkLst>
            <pc:docMk/>
            <pc:sldMk cId="3001482445" sldId="280"/>
            <ac:cxnSpMk id="15" creationId="{ECF767AA-C716-182D-AAC2-08C62F78D9F0}"/>
          </ac:cxnSpMkLst>
        </pc:cxnChg>
      </pc:sldChg>
      <pc:sldChg chg="addSp delSp modSp add replId">
        <pc:chgData name="Cameron, Helen" userId="S::h.cameron2@exeter.ac.uk::c5c5e438-0914-45bb-8869-ce66c6a38ce5" providerId="AD" clId="Web-{C310E3E6-8245-BC2B-EF0E-F40AEC28F20A}" dt="2023-05-09T10:04:02.864" v="433"/>
        <pc:sldMkLst>
          <pc:docMk/>
          <pc:sldMk cId="3430271817" sldId="281"/>
        </pc:sldMkLst>
        <pc:spChg chg="mod">
          <ac:chgData name="Cameron, Helen" userId="S::h.cameron2@exeter.ac.uk::c5c5e438-0914-45bb-8869-ce66c6a38ce5" providerId="AD" clId="Web-{C310E3E6-8245-BC2B-EF0E-F40AEC28F20A}" dt="2023-05-09T09:47:31.268" v="35" actId="20577"/>
          <ac:spMkLst>
            <pc:docMk/>
            <pc:sldMk cId="3430271817" sldId="281"/>
            <ac:spMk id="2" creationId="{26140FB7-14D6-B40C-C887-121928055A97}"/>
          </ac:spMkLst>
        </pc:spChg>
        <pc:spChg chg="mod">
          <ac:chgData name="Cameron, Helen" userId="S::h.cameron2@exeter.ac.uk::c5c5e438-0914-45bb-8869-ce66c6a38ce5" providerId="AD" clId="Web-{C310E3E6-8245-BC2B-EF0E-F40AEC28F20A}" dt="2023-05-09T09:53:16.670" v="176" actId="20577"/>
          <ac:spMkLst>
            <pc:docMk/>
            <pc:sldMk cId="3430271817" sldId="281"/>
            <ac:spMk id="4" creationId="{81C91DE5-436F-508F-C3A9-5C000141D22B}"/>
          </ac:spMkLst>
        </pc:spChg>
        <pc:picChg chg="add del mod">
          <ac:chgData name="Cameron, Helen" userId="S::h.cameron2@exeter.ac.uk::c5c5e438-0914-45bb-8869-ce66c6a38ce5" providerId="AD" clId="Web-{C310E3E6-8245-BC2B-EF0E-F40AEC28F20A}" dt="2023-05-09T09:50:16.008" v="108"/>
          <ac:picMkLst>
            <pc:docMk/>
            <pc:sldMk cId="3430271817" sldId="281"/>
            <ac:picMk id="3" creationId="{D442320D-6509-2182-EDF7-0E55D0B64A16}"/>
          </ac:picMkLst>
        </pc:picChg>
        <pc:picChg chg="add mod">
          <ac:chgData name="Cameron, Helen" userId="S::h.cameron2@exeter.ac.uk::c5c5e438-0914-45bb-8869-ce66c6a38ce5" providerId="AD" clId="Web-{C310E3E6-8245-BC2B-EF0E-F40AEC28F20A}" dt="2023-05-09T10:04:02.864" v="433"/>
          <ac:picMkLst>
            <pc:docMk/>
            <pc:sldMk cId="3430271817" sldId="281"/>
            <ac:picMk id="6" creationId="{CA87E758-D57A-C094-DF5B-AE2B4F30B445}"/>
          </ac:picMkLst>
        </pc:picChg>
        <pc:cxnChg chg="add del mod">
          <ac:chgData name="Cameron, Helen" userId="S::h.cameron2@exeter.ac.uk::c5c5e438-0914-45bb-8869-ce66c6a38ce5" providerId="AD" clId="Web-{C310E3E6-8245-BC2B-EF0E-F40AEC28F20A}" dt="2023-05-09T09:50:19.508" v="110"/>
          <ac:cxnSpMkLst>
            <pc:docMk/>
            <pc:sldMk cId="3430271817" sldId="281"/>
            <ac:cxnSpMk id="5" creationId="{D33677B6-A6C3-C4E7-C807-BF931146E0BE}"/>
          </ac:cxnSpMkLst>
        </pc:cxnChg>
      </pc:sldChg>
    </pc:docChg>
  </pc:docChgLst>
  <pc:docChgLst>
    <pc:chgData name="Cameron, Helen" userId="S::h.cameron2@exeter.ac.uk::c5c5e438-0914-45bb-8869-ce66c6a38ce5" providerId="AD" clId="Web-{C29C1EB2-6AD4-CBC3-35C6-25926EDF5E1F}"/>
    <pc:docChg chg="modSld">
      <pc:chgData name="Cameron, Helen" userId="S::h.cameron2@exeter.ac.uk::c5c5e438-0914-45bb-8869-ce66c6a38ce5" providerId="AD" clId="Web-{C29C1EB2-6AD4-CBC3-35C6-25926EDF5E1F}" dt="2023-04-28T15:47:53.137" v="6"/>
      <pc:docMkLst>
        <pc:docMk/>
      </pc:docMkLst>
      <pc:sldChg chg="modSp delCm modCm">
        <pc:chgData name="Cameron, Helen" userId="S::h.cameron2@exeter.ac.uk::c5c5e438-0914-45bb-8869-ce66c6a38ce5" providerId="AD" clId="Web-{C29C1EB2-6AD4-CBC3-35C6-25926EDF5E1F}" dt="2023-04-28T15:47:47.309" v="5"/>
        <pc:sldMkLst>
          <pc:docMk/>
          <pc:sldMk cId="1468301692" sldId="266"/>
        </pc:sldMkLst>
        <pc:graphicFrameChg chg="mod modGraphic">
          <ac:chgData name="Cameron, Helen" userId="S::h.cameron2@exeter.ac.uk::c5c5e438-0914-45bb-8869-ce66c6a38ce5" providerId="AD" clId="Web-{C29C1EB2-6AD4-CBC3-35C6-25926EDF5E1F}" dt="2023-04-28T15:47:26.262" v="3"/>
          <ac:graphicFrameMkLst>
            <pc:docMk/>
            <pc:sldMk cId="1468301692" sldId="266"/>
            <ac:graphicFrameMk id="9" creationId="{F7E8340C-F022-DF7C-334C-36094FDF658B}"/>
          </ac:graphicFrameMkLst>
        </pc:graphicFrameChg>
        <pc:extLst>
          <p:ext xmlns:p="http://schemas.openxmlformats.org/presentationml/2006/main" uri="{D6D511B9-2390-475A-947B-AFAB55BFBCF1}">
            <pc226:cmChg xmlns:pc226="http://schemas.microsoft.com/office/powerpoint/2022/06/main/command" chg="mod">
              <pc226:chgData name="Cameron, Helen" userId="S::h.cameron2@exeter.ac.uk::c5c5e438-0914-45bb-8869-ce66c6a38ce5" providerId="AD" clId="Web-{C29C1EB2-6AD4-CBC3-35C6-25926EDF5E1F}" dt="2023-04-28T15:47:42.059" v="4"/>
              <pc2:cmMkLst xmlns:pc2="http://schemas.microsoft.com/office/powerpoint/2019/9/main/command">
                <pc:docMk/>
                <pc:sldMk cId="1468301692" sldId="266"/>
                <pc2:cmMk id="{BD884E38-6031-4DF7-B19F-A6449B4892E9}"/>
              </pc2:cmMkLst>
            </pc226:cmChg>
            <pc226:cmChg xmlns:pc226="http://schemas.microsoft.com/office/powerpoint/2022/06/main/command" chg="del">
              <pc226:chgData name="Cameron, Helen" userId="S::h.cameron2@exeter.ac.uk::c5c5e438-0914-45bb-8869-ce66c6a38ce5" providerId="AD" clId="Web-{C29C1EB2-6AD4-CBC3-35C6-25926EDF5E1F}" dt="2023-04-28T15:47:47.309" v="5"/>
              <pc2:cmMkLst xmlns:pc2="http://schemas.microsoft.com/office/powerpoint/2019/9/main/command">
                <pc:docMk/>
                <pc:sldMk cId="1468301692" sldId="266"/>
                <pc2:cmMk id="{A41C4987-7EC7-4758-BFE4-CEF22BF52B4F}"/>
              </pc2:cmMkLst>
            </pc226:cmChg>
          </p:ext>
        </pc:extLst>
      </pc:sldChg>
      <pc:sldChg chg="delCm">
        <pc:chgData name="Cameron, Helen" userId="S::h.cameron2@exeter.ac.uk::c5c5e438-0914-45bb-8869-ce66c6a38ce5" providerId="AD" clId="Web-{C29C1EB2-6AD4-CBC3-35C6-25926EDF5E1F}" dt="2023-04-28T15:47:53.137" v="6"/>
        <pc:sldMkLst>
          <pc:docMk/>
          <pc:sldMk cId="3246397801" sldId="278"/>
        </pc:sldMkLst>
        <pc:extLst>
          <p:ext xmlns:p="http://schemas.openxmlformats.org/presentationml/2006/main" uri="{D6D511B9-2390-475A-947B-AFAB55BFBCF1}">
            <pc226:cmChg xmlns:pc226="http://schemas.microsoft.com/office/powerpoint/2022/06/main/command" chg="del">
              <pc226:chgData name="Cameron, Helen" userId="S::h.cameron2@exeter.ac.uk::c5c5e438-0914-45bb-8869-ce66c6a38ce5" providerId="AD" clId="Web-{C29C1EB2-6AD4-CBC3-35C6-25926EDF5E1F}" dt="2023-04-28T15:47:53.137" v="6"/>
              <pc2:cmMkLst xmlns:pc2="http://schemas.microsoft.com/office/powerpoint/2019/9/main/command">
                <pc:docMk/>
                <pc:sldMk cId="3246397801" sldId="278"/>
                <pc2:cmMk id="{AAFF9FF6-C728-442A-8706-BA7D4C5E96D4}"/>
              </pc2:cmMkLst>
            </pc226:cmChg>
          </p:ext>
        </pc:extLst>
      </pc:sldChg>
    </pc:docChg>
  </pc:docChgLst>
  <pc:docChgLst>
    <pc:chgData name="Cameron, Helen" userId="S::h.cameron2@exeter.ac.uk::c5c5e438-0914-45bb-8869-ce66c6a38ce5" providerId="AD" clId="Web-{A883C81D-65A5-2CC7-8B3E-E970CD14A24C}"/>
    <pc:docChg chg="modSld">
      <pc:chgData name="Cameron, Helen" userId="S::h.cameron2@exeter.ac.uk::c5c5e438-0914-45bb-8869-ce66c6a38ce5" providerId="AD" clId="Web-{A883C81D-65A5-2CC7-8B3E-E970CD14A24C}" dt="2023-04-27T15:31:44.182" v="3"/>
      <pc:docMkLst>
        <pc:docMk/>
      </pc:docMkLst>
      <pc:sldChg chg="modSp delCm modCm">
        <pc:chgData name="Cameron, Helen" userId="S::h.cameron2@exeter.ac.uk::c5c5e438-0914-45bb-8869-ce66c6a38ce5" providerId="AD" clId="Web-{A883C81D-65A5-2CC7-8B3E-E970CD14A24C}" dt="2023-04-27T15:31:44.182" v="3"/>
        <pc:sldMkLst>
          <pc:docMk/>
          <pc:sldMk cId="4222859448" sldId="279"/>
        </pc:sldMkLst>
        <pc:graphicFrameChg chg="mod modGraphic">
          <ac:chgData name="Cameron, Helen" userId="S::h.cameron2@exeter.ac.uk::c5c5e438-0914-45bb-8869-ce66c6a38ce5" providerId="AD" clId="Web-{A883C81D-65A5-2CC7-8B3E-E970CD14A24C}" dt="2023-04-27T14:36:53.293" v="2"/>
          <ac:graphicFrameMkLst>
            <pc:docMk/>
            <pc:sldMk cId="4222859448" sldId="279"/>
            <ac:graphicFrameMk id="12" creationId="{C79CE571-D104-26C0-03D7-B2280C4E3402}"/>
          </ac:graphicFrameMkLst>
        </pc:graphicFrameChg>
        <pc:extLst>
          <p:ext xmlns:p="http://schemas.openxmlformats.org/presentationml/2006/main" uri="{D6D511B9-2390-475A-947B-AFAB55BFBCF1}">
            <pc226:cmChg xmlns:pc226="http://schemas.microsoft.com/office/powerpoint/2022/06/main/command" chg="del">
              <pc226:chgData name="Cameron, Helen" userId="S::h.cameron2@exeter.ac.uk::c5c5e438-0914-45bb-8869-ce66c6a38ce5" providerId="AD" clId="Web-{A883C81D-65A5-2CC7-8B3E-E970CD14A24C}" dt="2023-04-27T15:31:44.182" v="3"/>
              <pc2:cmMkLst xmlns:pc2="http://schemas.microsoft.com/office/powerpoint/2019/9/main/command">
                <pc:docMk/>
                <pc:sldMk cId="4222859448" sldId="279"/>
                <pc2:cmMk id="{0A00E7E0-D49F-436A-A0C5-80DF307E9C39}"/>
              </pc2:cmMkLst>
              <pc226:cmRplyChg chg="add">
                <pc226:chgData name="Cameron, Helen" userId="S::h.cameron2@exeter.ac.uk::c5c5e438-0914-45bb-8869-ce66c6a38ce5" providerId="AD" clId="Web-{A883C81D-65A5-2CC7-8B3E-E970CD14A24C}" dt="2023-04-27T14:36:47.542" v="0"/>
                <pc2:cmRplyMkLst xmlns:pc2="http://schemas.microsoft.com/office/powerpoint/2019/9/main/command">
                  <pc:docMk/>
                  <pc:sldMk cId="4222859448" sldId="279"/>
                  <pc2:cmMk id="{0A00E7E0-D49F-436A-A0C5-80DF307E9C39}"/>
                  <pc2:cmRplyMk id="{EC8A490D-AAF1-42FB-8321-8DE64257E227}"/>
                </pc2:cmRplyMkLst>
              </pc226:cmRplyChg>
            </pc226:cmChg>
          </p:ext>
        </pc:extLst>
      </pc:sldChg>
    </pc:docChg>
  </pc:docChgLst>
  <pc:docChgLst>
    <pc:chgData name="Cameron, Helen" userId="S::h.cameron2@exeter.ac.uk::c5c5e438-0914-45bb-8869-ce66c6a38ce5" providerId="AD" clId="Web-{18EAC98C-FA12-80BA-3D2B-B78FAE09CD9E}"/>
    <pc:docChg chg="modSld">
      <pc:chgData name="Cameron, Helen" userId="S::h.cameron2@exeter.ac.uk::c5c5e438-0914-45bb-8869-ce66c6a38ce5" providerId="AD" clId="Web-{18EAC98C-FA12-80BA-3D2B-B78FAE09CD9E}" dt="2023-04-26T09:37:24.347" v="7" actId="20577"/>
      <pc:docMkLst>
        <pc:docMk/>
      </pc:docMkLst>
      <pc:sldChg chg="modSp">
        <pc:chgData name="Cameron, Helen" userId="S::h.cameron2@exeter.ac.uk::c5c5e438-0914-45bb-8869-ce66c6a38ce5" providerId="AD" clId="Web-{18EAC98C-FA12-80BA-3D2B-B78FAE09CD9E}" dt="2023-04-26T09:36:12.923" v="3" actId="20577"/>
        <pc:sldMkLst>
          <pc:docMk/>
          <pc:sldMk cId="4029714470" sldId="257"/>
        </pc:sldMkLst>
        <pc:spChg chg="mod">
          <ac:chgData name="Cameron, Helen" userId="S::h.cameron2@exeter.ac.uk::c5c5e438-0914-45bb-8869-ce66c6a38ce5" providerId="AD" clId="Web-{18EAC98C-FA12-80BA-3D2B-B78FAE09CD9E}" dt="2023-04-26T09:36:12.923" v="3" actId="20577"/>
          <ac:spMkLst>
            <pc:docMk/>
            <pc:sldMk cId="4029714470" sldId="257"/>
            <ac:spMk id="2" creationId="{B84F936B-61F3-89B1-EE99-93D82C9494AA}"/>
          </ac:spMkLst>
        </pc:spChg>
      </pc:sldChg>
      <pc:sldChg chg="modSp">
        <pc:chgData name="Cameron, Helen" userId="S::h.cameron2@exeter.ac.uk::c5c5e438-0914-45bb-8869-ce66c6a38ce5" providerId="AD" clId="Web-{18EAC98C-FA12-80BA-3D2B-B78FAE09CD9E}" dt="2023-04-26T09:37:24.347" v="7" actId="20577"/>
        <pc:sldMkLst>
          <pc:docMk/>
          <pc:sldMk cId="4126061857" sldId="258"/>
        </pc:sldMkLst>
        <pc:spChg chg="mod">
          <ac:chgData name="Cameron, Helen" userId="S::h.cameron2@exeter.ac.uk::c5c5e438-0914-45bb-8869-ce66c6a38ce5" providerId="AD" clId="Web-{18EAC98C-FA12-80BA-3D2B-B78FAE09CD9E}" dt="2023-04-26T09:37:24.347" v="7" actId="20577"/>
          <ac:spMkLst>
            <pc:docMk/>
            <pc:sldMk cId="4126061857" sldId="258"/>
            <ac:spMk id="7" creationId="{191F2DA3-0D94-C39F-8B98-9B8A7BC75F45}"/>
          </ac:spMkLst>
        </pc:spChg>
      </pc:sldChg>
      <pc:sldChg chg="modSp">
        <pc:chgData name="Cameron, Helen" userId="S::h.cameron2@exeter.ac.uk::c5c5e438-0914-45bb-8869-ce66c6a38ce5" providerId="AD" clId="Web-{18EAC98C-FA12-80BA-3D2B-B78FAE09CD9E}" dt="2023-04-26T09:37:02.128" v="5" actId="20577"/>
        <pc:sldMkLst>
          <pc:docMk/>
          <pc:sldMk cId="948847316" sldId="267"/>
        </pc:sldMkLst>
        <pc:spChg chg="mod">
          <ac:chgData name="Cameron, Helen" userId="S::h.cameron2@exeter.ac.uk::c5c5e438-0914-45bb-8869-ce66c6a38ce5" providerId="AD" clId="Web-{18EAC98C-FA12-80BA-3D2B-B78FAE09CD9E}" dt="2023-04-26T09:37:02.128" v="5" actId="20577"/>
          <ac:spMkLst>
            <pc:docMk/>
            <pc:sldMk cId="948847316" sldId="267"/>
            <ac:spMk id="3" creationId="{396F7B2A-48FC-AF60-2C66-FD42638607DF}"/>
          </ac:spMkLst>
        </pc:spChg>
      </pc:sldChg>
      <pc:sldChg chg="modSp">
        <pc:chgData name="Cameron, Helen" userId="S::h.cameron2@exeter.ac.uk::c5c5e438-0914-45bb-8869-ce66c6a38ce5" providerId="AD" clId="Web-{18EAC98C-FA12-80BA-3D2B-B78FAE09CD9E}" dt="2023-04-26T09:36:11.470" v="2" actId="20577"/>
        <pc:sldMkLst>
          <pc:docMk/>
          <pc:sldMk cId="1945383361" sldId="271"/>
        </pc:sldMkLst>
        <pc:spChg chg="mod">
          <ac:chgData name="Cameron, Helen" userId="S::h.cameron2@exeter.ac.uk::c5c5e438-0914-45bb-8869-ce66c6a38ce5" providerId="AD" clId="Web-{18EAC98C-FA12-80BA-3D2B-B78FAE09CD9E}" dt="2023-04-26T09:36:11.470" v="2" actId="20577"/>
          <ac:spMkLst>
            <pc:docMk/>
            <pc:sldMk cId="1945383361" sldId="271"/>
            <ac:spMk id="4" creationId="{F8786B2F-AD2D-8B14-D5D3-AB9CFE66D063}"/>
          </ac:spMkLst>
        </pc:spChg>
      </pc:sldChg>
      <pc:sldChg chg="modSp">
        <pc:chgData name="Cameron, Helen" userId="S::h.cameron2@exeter.ac.uk::c5c5e438-0914-45bb-8869-ce66c6a38ce5" providerId="AD" clId="Web-{18EAC98C-FA12-80BA-3D2B-B78FAE09CD9E}" dt="2023-04-26T09:37:06.722" v="6" actId="20577"/>
        <pc:sldMkLst>
          <pc:docMk/>
          <pc:sldMk cId="1595690583" sldId="274"/>
        </pc:sldMkLst>
        <pc:spChg chg="mod">
          <ac:chgData name="Cameron, Helen" userId="S::h.cameron2@exeter.ac.uk::c5c5e438-0914-45bb-8869-ce66c6a38ce5" providerId="AD" clId="Web-{18EAC98C-FA12-80BA-3D2B-B78FAE09CD9E}" dt="2023-04-26T09:37:06.722" v="6" actId="20577"/>
          <ac:spMkLst>
            <pc:docMk/>
            <pc:sldMk cId="1595690583" sldId="274"/>
            <ac:spMk id="3" creationId="{396F7B2A-48FC-AF60-2C66-FD42638607DF}"/>
          </ac:spMkLst>
        </pc:spChg>
      </pc:sldChg>
    </pc:docChg>
  </pc:docChgLst>
  <pc:docChgLst>
    <pc:chgData name="Cameron, Helen" userId="S::h.cameron2@exeter.ac.uk::c5c5e438-0914-45bb-8869-ce66c6a38ce5" providerId="AD" clId="Web-{11C5E41F-83F9-A80F-A385-B8B84437CA34}"/>
    <pc:docChg chg="modSld">
      <pc:chgData name="Cameron, Helen" userId="S::h.cameron2@exeter.ac.uk::c5c5e438-0914-45bb-8869-ce66c6a38ce5" providerId="AD" clId="Web-{11C5E41F-83F9-A80F-A385-B8B84437CA34}" dt="2023-05-09T11:32:28.184" v="25" actId="20577"/>
      <pc:docMkLst>
        <pc:docMk/>
      </pc:docMkLst>
      <pc:sldChg chg="modSp">
        <pc:chgData name="Cameron, Helen" userId="S::h.cameron2@exeter.ac.uk::c5c5e438-0914-45bb-8869-ce66c6a38ce5" providerId="AD" clId="Web-{11C5E41F-83F9-A80F-A385-B8B84437CA34}" dt="2023-05-09T11:31:47.699" v="10" actId="20577"/>
        <pc:sldMkLst>
          <pc:docMk/>
          <pc:sldMk cId="3524537950" sldId="269"/>
        </pc:sldMkLst>
        <pc:spChg chg="mod">
          <ac:chgData name="Cameron, Helen" userId="S::h.cameron2@exeter.ac.uk::c5c5e438-0914-45bb-8869-ce66c6a38ce5" providerId="AD" clId="Web-{11C5E41F-83F9-A80F-A385-B8B84437CA34}" dt="2023-05-09T11:31:47.699" v="10" actId="20577"/>
          <ac:spMkLst>
            <pc:docMk/>
            <pc:sldMk cId="3524537950" sldId="269"/>
            <ac:spMk id="4" creationId="{81C91DE5-436F-508F-C3A9-5C000141D22B}"/>
          </ac:spMkLst>
        </pc:spChg>
      </pc:sldChg>
      <pc:sldChg chg="modSp">
        <pc:chgData name="Cameron, Helen" userId="S::h.cameron2@exeter.ac.uk::c5c5e438-0914-45bb-8869-ce66c6a38ce5" providerId="AD" clId="Web-{11C5E41F-83F9-A80F-A385-B8B84437CA34}" dt="2023-05-09T11:32:28.184" v="25" actId="20577"/>
        <pc:sldMkLst>
          <pc:docMk/>
          <pc:sldMk cId="658104492" sldId="275"/>
        </pc:sldMkLst>
        <pc:spChg chg="mod">
          <ac:chgData name="Cameron, Helen" userId="S::h.cameron2@exeter.ac.uk::c5c5e438-0914-45bb-8869-ce66c6a38ce5" providerId="AD" clId="Web-{11C5E41F-83F9-A80F-A385-B8B84437CA34}" dt="2023-05-09T11:32:28.184" v="25" actId="20577"/>
          <ac:spMkLst>
            <pc:docMk/>
            <pc:sldMk cId="658104492" sldId="275"/>
            <ac:spMk id="4" creationId="{81C91DE5-436F-508F-C3A9-5C000141D22B}"/>
          </ac:spMkLst>
        </pc:spChg>
      </pc:sldChg>
    </pc:docChg>
  </pc:docChgLst>
  <pc:docChgLst>
    <pc:chgData name="Cameron, Helen" userId="S::h.cameron2@exeter.ac.uk::c5c5e438-0914-45bb-8869-ce66c6a38ce5" providerId="AD" clId="Web-{DD816377-EA34-4ED5-9D3D-96F24D1B13B8}"/>
    <pc:docChg chg="modSld">
      <pc:chgData name="Cameron, Helen" userId="S::h.cameron2@exeter.ac.uk::c5c5e438-0914-45bb-8869-ce66c6a38ce5" providerId="AD" clId="Web-{DD816377-EA34-4ED5-9D3D-96F24D1B13B8}" dt="2023-05-23T10:31:44.573" v="967"/>
      <pc:docMkLst>
        <pc:docMk/>
      </pc:docMkLst>
      <pc:sldChg chg="modSp">
        <pc:chgData name="Cameron, Helen" userId="S::h.cameron2@exeter.ac.uk::c5c5e438-0914-45bb-8869-ce66c6a38ce5" providerId="AD" clId="Web-{DD816377-EA34-4ED5-9D3D-96F24D1B13B8}" dt="2023-05-23T09:50:04.532" v="278" actId="20577"/>
        <pc:sldMkLst>
          <pc:docMk/>
          <pc:sldMk cId="3056758591" sldId="262"/>
        </pc:sldMkLst>
        <pc:spChg chg="mod">
          <ac:chgData name="Cameron, Helen" userId="S::h.cameron2@exeter.ac.uk::c5c5e438-0914-45bb-8869-ce66c6a38ce5" providerId="AD" clId="Web-{DD816377-EA34-4ED5-9D3D-96F24D1B13B8}" dt="2023-05-23T09:50:04.532" v="278" actId="20577"/>
          <ac:spMkLst>
            <pc:docMk/>
            <pc:sldMk cId="3056758591" sldId="262"/>
            <ac:spMk id="4" creationId="{F8786B2F-AD2D-8B14-D5D3-AB9CFE66D063}"/>
          </ac:spMkLst>
        </pc:spChg>
      </pc:sldChg>
      <pc:sldChg chg="modSp">
        <pc:chgData name="Cameron, Helen" userId="S::h.cameron2@exeter.ac.uk::c5c5e438-0914-45bb-8869-ce66c6a38ce5" providerId="AD" clId="Web-{DD816377-EA34-4ED5-9D3D-96F24D1B13B8}" dt="2023-05-23T09:59:46.961" v="710" actId="20577"/>
        <pc:sldMkLst>
          <pc:docMk/>
          <pc:sldMk cId="948847316" sldId="267"/>
        </pc:sldMkLst>
        <pc:spChg chg="mod">
          <ac:chgData name="Cameron, Helen" userId="S::h.cameron2@exeter.ac.uk::c5c5e438-0914-45bb-8869-ce66c6a38ce5" providerId="AD" clId="Web-{DD816377-EA34-4ED5-9D3D-96F24D1B13B8}" dt="2023-05-23T09:59:46.961" v="710" actId="20577"/>
          <ac:spMkLst>
            <pc:docMk/>
            <pc:sldMk cId="948847316" sldId="267"/>
            <ac:spMk id="3" creationId="{396F7B2A-48FC-AF60-2C66-FD42638607DF}"/>
          </ac:spMkLst>
        </pc:spChg>
      </pc:sldChg>
      <pc:sldChg chg="modSp">
        <pc:chgData name="Cameron, Helen" userId="S::h.cameron2@exeter.ac.uk::c5c5e438-0914-45bb-8869-ce66c6a38ce5" providerId="AD" clId="Web-{DD816377-EA34-4ED5-9D3D-96F24D1B13B8}" dt="2023-05-23T09:51:19.426" v="299" actId="20577"/>
        <pc:sldMkLst>
          <pc:docMk/>
          <pc:sldMk cId="2224301485" sldId="268"/>
        </pc:sldMkLst>
        <pc:spChg chg="mod">
          <ac:chgData name="Cameron, Helen" userId="S::h.cameron2@exeter.ac.uk::c5c5e438-0914-45bb-8869-ce66c6a38ce5" providerId="AD" clId="Web-{DD816377-EA34-4ED5-9D3D-96F24D1B13B8}" dt="2023-05-23T09:51:19.426" v="299" actId="20577"/>
          <ac:spMkLst>
            <pc:docMk/>
            <pc:sldMk cId="2224301485" sldId="268"/>
            <ac:spMk id="3" creationId="{396F7B2A-48FC-AF60-2C66-FD42638607DF}"/>
          </ac:spMkLst>
        </pc:spChg>
      </pc:sldChg>
      <pc:sldChg chg="modSp">
        <pc:chgData name="Cameron, Helen" userId="S::h.cameron2@exeter.ac.uk::c5c5e438-0914-45bb-8869-ce66c6a38ce5" providerId="AD" clId="Web-{DD816377-EA34-4ED5-9D3D-96F24D1B13B8}" dt="2023-05-23T10:25:04.749" v="881" actId="20577"/>
        <pc:sldMkLst>
          <pc:docMk/>
          <pc:sldMk cId="3524537950" sldId="269"/>
        </pc:sldMkLst>
        <pc:spChg chg="mod">
          <ac:chgData name="Cameron, Helen" userId="S::h.cameron2@exeter.ac.uk::c5c5e438-0914-45bb-8869-ce66c6a38ce5" providerId="AD" clId="Web-{DD816377-EA34-4ED5-9D3D-96F24D1B13B8}" dt="2023-05-23T10:25:04.749" v="881" actId="20577"/>
          <ac:spMkLst>
            <pc:docMk/>
            <pc:sldMk cId="3524537950" sldId="269"/>
            <ac:spMk id="4" creationId="{81C91DE5-436F-508F-C3A9-5C000141D22B}"/>
          </ac:spMkLst>
        </pc:spChg>
      </pc:sldChg>
      <pc:sldChg chg="modSp">
        <pc:chgData name="Cameron, Helen" userId="S::h.cameron2@exeter.ac.uk::c5c5e438-0914-45bb-8869-ce66c6a38ce5" providerId="AD" clId="Web-{DD816377-EA34-4ED5-9D3D-96F24D1B13B8}" dt="2023-05-23T10:22:27.416" v="836" actId="20577"/>
        <pc:sldMkLst>
          <pc:docMk/>
          <pc:sldMk cId="2096025101" sldId="273"/>
        </pc:sldMkLst>
        <pc:spChg chg="mod">
          <ac:chgData name="Cameron, Helen" userId="S::h.cameron2@exeter.ac.uk::c5c5e438-0914-45bb-8869-ce66c6a38ce5" providerId="AD" clId="Web-{DD816377-EA34-4ED5-9D3D-96F24D1B13B8}" dt="2023-05-23T10:22:27.416" v="836" actId="20577"/>
          <ac:spMkLst>
            <pc:docMk/>
            <pc:sldMk cId="2096025101" sldId="273"/>
            <ac:spMk id="7" creationId="{191F2DA3-0D94-C39F-8B98-9B8A7BC75F45}"/>
          </ac:spMkLst>
        </pc:spChg>
      </pc:sldChg>
      <pc:sldChg chg="modSp">
        <pc:chgData name="Cameron, Helen" userId="S::h.cameron2@exeter.ac.uk::c5c5e438-0914-45bb-8869-ce66c6a38ce5" providerId="AD" clId="Web-{DD816377-EA34-4ED5-9D3D-96F24D1B13B8}" dt="2023-05-23T10:00:02.540" v="712" actId="20577"/>
        <pc:sldMkLst>
          <pc:docMk/>
          <pc:sldMk cId="1595690583" sldId="274"/>
        </pc:sldMkLst>
        <pc:spChg chg="mod">
          <ac:chgData name="Cameron, Helen" userId="S::h.cameron2@exeter.ac.uk::c5c5e438-0914-45bb-8869-ce66c6a38ce5" providerId="AD" clId="Web-{DD816377-EA34-4ED5-9D3D-96F24D1B13B8}" dt="2023-05-23T10:00:02.540" v="712" actId="20577"/>
          <ac:spMkLst>
            <pc:docMk/>
            <pc:sldMk cId="1595690583" sldId="274"/>
            <ac:spMk id="3" creationId="{396F7B2A-48FC-AF60-2C66-FD42638607DF}"/>
          </ac:spMkLst>
        </pc:spChg>
      </pc:sldChg>
      <pc:sldChg chg="modSp">
        <pc:chgData name="Cameron, Helen" userId="S::h.cameron2@exeter.ac.uk::c5c5e438-0914-45bb-8869-ce66c6a38ce5" providerId="AD" clId="Web-{DD816377-EA34-4ED5-9D3D-96F24D1B13B8}" dt="2023-05-23T10:26:52.424" v="940" actId="20577"/>
        <pc:sldMkLst>
          <pc:docMk/>
          <pc:sldMk cId="658104492" sldId="275"/>
        </pc:sldMkLst>
        <pc:spChg chg="mod">
          <ac:chgData name="Cameron, Helen" userId="S::h.cameron2@exeter.ac.uk::c5c5e438-0914-45bb-8869-ce66c6a38ce5" providerId="AD" clId="Web-{DD816377-EA34-4ED5-9D3D-96F24D1B13B8}" dt="2023-05-23T10:26:52.424" v="940" actId="20577"/>
          <ac:spMkLst>
            <pc:docMk/>
            <pc:sldMk cId="658104492" sldId="275"/>
            <ac:spMk id="4" creationId="{81C91DE5-436F-508F-C3A9-5C000141D22B}"/>
          </ac:spMkLst>
        </pc:spChg>
      </pc:sldChg>
      <pc:sldChg chg="modSp">
        <pc:chgData name="Cameron, Helen" userId="S::h.cameron2@exeter.ac.uk::c5c5e438-0914-45bb-8869-ce66c6a38ce5" providerId="AD" clId="Web-{DD816377-EA34-4ED5-9D3D-96F24D1B13B8}" dt="2023-05-23T10:27:33.690" v="942" actId="20577"/>
        <pc:sldMkLst>
          <pc:docMk/>
          <pc:sldMk cId="633262323" sldId="276"/>
        </pc:sldMkLst>
        <pc:spChg chg="mod">
          <ac:chgData name="Cameron, Helen" userId="S::h.cameron2@exeter.ac.uk::c5c5e438-0914-45bb-8869-ce66c6a38ce5" providerId="AD" clId="Web-{DD816377-EA34-4ED5-9D3D-96F24D1B13B8}" dt="2023-05-23T10:27:33.690" v="942" actId="20577"/>
          <ac:spMkLst>
            <pc:docMk/>
            <pc:sldMk cId="633262323" sldId="276"/>
            <ac:spMk id="4" creationId="{81C91DE5-436F-508F-C3A9-5C000141D22B}"/>
          </ac:spMkLst>
        </pc:spChg>
      </pc:sldChg>
      <pc:sldChg chg="modSp">
        <pc:chgData name="Cameron, Helen" userId="S::h.cameron2@exeter.ac.uk::c5c5e438-0914-45bb-8869-ce66c6a38ce5" providerId="AD" clId="Web-{DD816377-EA34-4ED5-9D3D-96F24D1B13B8}" dt="2023-05-23T10:01:28.574" v="729"/>
        <pc:sldMkLst>
          <pc:docMk/>
          <pc:sldMk cId="2599653319" sldId="277"/>
        </pc:sldMkLst>
        <pc:spChg chg="mod">
          <ac:chgData name="Cameron, Helen" userId="S::h.cameron2@exeter.ac.uk::c5c5e438-0914-45bb-8869-ce66c6a38ce5" providerId="AD" clId="Web-{DD816377-EA34-4ED5-9D3D-96F24D1B13B8}" dt="2023-05-23T10:01:20.168" v="727" actId="20577"/>
          <ac:spMkLst>
            <pc:docMk/>
            <pc:sldMk cId="2599653319" sldId="277"/>
            <ac:spMk id="2" creationId="{F6F07E42-DE12-08D4-F9B0-A284AC5CA1BF}"/>
          </ac:spMkLst>
        </pc:spChg>
        <pc:spChg chg="mod">
          <ac:chgData name="Cameron, Helen" userId="S::h.cameron2@exeter.ac.uk::c5c5e438-0914-45bb-8869-ce66c6a38ce5" providerId="AD" clId="Web-{DD816377-EA34-4ED5-9D3D-96F24D1B13B8}" dt="2023-05-23T09:57:15.330" v="681" actId="1076"/>
          <ac:spMkLst>
            <pc:docMk/>
            <pc:sldMk cId="2599653319" sldId="277"/>
            <ac:spMk id="3" creationId="{42F95EF5-4A3F-5481-5012-A8EA4ED3A132}"/>
          </ac:spMkLst>
        </pc:spChg>
        <pc:graphicFrameChg chg="mod modGraphic">
          <ac:chgData name="Cameron, Helen" userId="S::h.cameron2@exeter.ac.uk::c5c5e438-0914-45bb-8869-ce66c6a38ce5" providerId="AD" clId="Web-{DD816377-EA34-4ED5-9D3D-96F24D1B13B8}" dt="2023-05-23T10:01:28.574" v="729"/>
          <ac:graphicFrameMkLst>
            <pc:docMk/>
            <pc:sldMk cId="2599653319" sldId="277"/>
            <ac:graphicFrameMk id="9" creationId="{F7E8340C-F022-DF7C-334C-36094FDF658B}"/>
          </ac:graphicFrameMkLst>
        </pc:graphicFrameChg>
      </pc:sldChg>
      <pc:sldChg chg="addSp modSp">
        <pc:chgData name="Cameron, Helen" userId="S::h.cameron2@exeter.ac.uk::c5c5e438-0914-45bb-8869-ce66c6a38ce5" providerId="AD" clId="Web-{DD816377-EA34-4ED5-9D3D-96F24D1B13B8}" dt="2023-05-23T10:01:03.917" v="726" actId="20577"/>
        <pc:sldMkLst>
          <pc:docMk/>
          <pc:sldMk cId="3246397801" sldId="278"/>
        </pc:sldMkLst>
        <pc:spChg chg="mod">
          <ac:chgData name="Cameron, Helen" userId="S::h.cameron2@exeter.ac.uk::c5c5e438-0914-45bb-8869-ce66c6a38ce5" providerId="AD" clId="Web-{DD816377-EA34-4ED5-9D3D-96F24D1B13B8}" dt="2023-05-23T10:01:03.917" v="726" actId="20577"/>
          <ac:spMkLst>
            <pc:docMk/>
            <pc:sldMk cId="3246397801" sldId="278"/>
            <ac:spMk id="2" creationId="{F6F07E42-DE12-08D4-F9B0-A284AC5CA1BF}"/>
          </ac:spMkLst>
        </pc:spChg>
        <pc:spChg chg="add mod">
          <ac:chgData name="Cameron, Helen" userId="S::h.cameron2@exeter.ac.uk::c5c5e438-0914-45bb-8869-ce66c6a38ce5" providerId="AD" clId="Web-{DD816377-EA34-4ED5-9D3D-96F24D1B13B8}" dt="2023-05-23T09:53:24.977" v="411" actId="1076"/>
          <ac:spMkLst>
            <pc:docMk/>
            <pc:sldMk cId="3246397801" sldId="278"/>
            <ac:spMk id="4" creationId="{24CF0B82-3BB7-5500-07B8-A382386A2F51}"/>
          </ac:spMkLst>
        </pc:spChg>
        <pc:graphicFrameChg chg="mod modGraphic">
          <ac:chgData name="Cameron, Helen" userId="S::h.cameron2@exeter.ac.uk::c5c5e438-0914-45bb-8869-ce66c6a38ce5" providerId="AD" clId="Web-{DD816377-EA34-4ED5-9D3D-96F24D1B13B8}" dt="2023-05-23T09:54:06.682" v="489"/>
          <ac:graphicFrameMkLst>
            <pc:docMk/>
            <pc:sldMk cId="3246397801" sldId="278"/>
            <ac:graphicFrameMk id="9" creationId="{F7E8340C-F022-DF7C-334C-36094FDF658B}"/>
          </ac:graphicFrameMkLst>
        </pc:graphicFrameChg>
      </pc:sldChg>
      <pc:sldChg chg="modSp">
        <pc:chgData name="Cameron, Helen" userId="S::h.cameron2@exeter.ac.uk::c5c5e438-0914-45bb-8869-ce66c6a38ce5" providerId="AD" clId="Web-{DD816377-EA34-4ED5-9D3D-96F24D1B13B8}" dt="2023-05-23T09:17:04.558" v="275"/>
        <pc:sldMkLst>
          <pc:docMk/>
          <pc:sldMk cId="4222859448" sldId="279"/>
        </pc:sldMkLst>
        <pc:graphicFrameChg chg="mod modGraphic">
          <ac:chgData name="Cameron, Helen" userId="S::h.cameron2@exeter.ac.uk::c5c5e438-0914-45bb-8869-ce66c6a38ce5" providerId="AD" clId="Web-{DD816377-EA34-4ED5-9D3D-96F24D1B13B8}" dt="2023-05-23T09:17:04.558" v="275"/>
          <ac:graphicFrameMkLst>
            <pc:docMk/>
            <pc:sldMk cId="4222859448" sldId="279"/>
            <ac:graphicFrameMk id="12" creationId="{C79CE571-D104-26C0-03D7-B2280C4E3402}"/>
          </ac:graphicFrameMkLst>
        </pc:graphicFrameChg>
      </pc:sldChg>
      <pc:sldChg chg="addSp modSp">
        <pc:chgData name="Cameron, Helen" userId="S::h.cameron2@exeter.ac.uk::c5c5e438-0914-45bb-8869-ce66c6a38ce5" providerId="AD" clId="Web-{DD816377-EA34-4ED5-9D3D-96F24D1B13B8}" dt="2023-05-23T10:31:44.573" v="967"/>
        <pc:sldMkLst>
          <pc:docMk/>
          <pc:sldMk cId="3001482445" sldId="280"/>
        </pc:sldMkLst>
        <pc:spChg chg="mod">
          <ac:chgData name="Cameron, Helen" userId="S::h.cameron2@exeter.ac.uk::c5c5e438-0914-45bb-8869-ce66c6a38ce5" providerId="AD" clId="Web-{DD816377-EA34-4ED5-9D3D-96F24D1B13B8}" dt="2023-05-23T10:30:20.727" v="959" actId="20577"/>
          <ac:spMkLst>
            <pc:docMk/>
            <pc:sldMk cId="3001482445" sldId="280"/>
            <ac:spMk id="9" creationId="{71A2A30B-34A2-C053-95C5-164566706714}"/>
          </ac:spMkLst>
        </pc:spChg>
        <pc:grpChg chg="add">
          <ac:chgData name="Cameron, Helen" userId="S::h.cameron2@exeter.ac.uk::c5c5e438-0914-45bb-8869-ce66c6a38ce5" providerId="AD" clId="Web-{DD816377-EA34-4ED5-9D3D-96F24D1B13B8}" dt="2023-05-23T10:31:35.244" v="966"/>
          <ac:grpSpMkLst>
            <pc:docMk/>
            <pc:sldMk cId="3001482445" sldId="280"/>
            <ac:grpSpMk id="3" creationId="{3991384E-1E9E-A05F-2D03-36074C65AF04}"/>
          </ac:grpSpMkLst>
        </pc:grpChg>
        <pc:grpChg chg="add">
          <ac:chgData name="Cameron, Helen" userId="S::h.cameron2@exeter.ac.uk::c5c5e438-0914-45bb-8869-ce66c6a38ce5" providerId="AD" clId="Web-{DD816377-EA34-4ED5-9D3D-96F24D1B13B8}" dt="2023-05-23T10:31:44.573" v="967"/>
          <ac:grpSpMkLst>
            <pc:docMk/>
            <pc:sldMk cId="3001482445" sldId="280"/>
            <ac:grpSpMk id="4" creationId="{0A55AC14-53D6-91F5-A57B-32FB3F044978}"/>
          </ac:grpSpMkLst>
        </pc:grpChg>
        <pc:cxnChg chg="mod">
          <ac:chgData name="Cameron, Helen" userId="S::h.cameron2@exeter.ac.uk::c5c5e438-0914-45bb-8869-ce66c6a38ce5" providerId="AD" clId="Web-{DD816377-EA34-4ED5-9D3D-96F24D1B13B8}" dt="2023-05-23T10:30:23.367" v="960" actId="14100"/>
          <ac:cxnSpMkLst>
            <pc:docMk/>
            <pc:sldMk cId="3001482445" sldId="280"/>
            <ac:cxnSpMk id="10" creationId="{45038E35-D3CD-0A68-8392-C71641BBC09A}"/>
          </ac:cxnSpMkLst>
        </pc:cxnChg>
        <pc:cxnChg chg="mod">
          <ac:chgData name="Cameron, Helen" userId="S::h.cameron2@exeter.ac.uk::c5c5e438-0914-45bb-8869-ce66c6a38ce5" providerId="AD" clId="Web-{DD816377-EA34-4ED5-9D3D-96F24D1B13B8}" dt="2023-05-23T10:29:27.413" v="952"/>
          <ac:cxnSpMkLst>
            <pc:docMk/>
            <pc:sldMk cId="3001482445" sldId="280"/>
            <ac:cxnSpMk id="11" creationId="{37075DA8-4D30-7048-6693-0D25E102E539}"/>
          </ac:cxnSpMkLst>
        </pc:cxnChg>
        <pc:cxnChg chg="mod">
          <ac:chgData name="Cameron, Helen" userId="S::h.cameron2@exeter.ac.uk::c5c5e438-0914-45bb-8869-ce66c6a38ce5" providerId="AD" clId="Web-{DD816377-EA34-4ED5-9D3D-96F24D1B13B8}" dt="2023-05-23T10:30:29.336" v="961" actId="14100"/>
          <ac:cxnSpMkLst>
            <pc:docMk/>
            <pc:sldMk cId="3001482445" sldId="280"/>
            <ac:cxnSpMk id="12" creationId="{E2B3A5FA-C419-6FDB-2B44-97F5AD54C6A5}"/>
          </ac:cxnSpMkLst>
        </pc:cxnChg>
        <pc:cxnChg chg="mod">
          <ac:chgData name="Cameron, Helen" userId="S::h.cameron2@exeter.ac.uk::c5c5e438-0914-45bb-8869-ce66c6a38ce5" providerId="AD" clId="Web-{DD816377-EA34-4ED5-9D3D-96F24D1B13B8}" dt="2023-05-23T10:30:40.743" v="964" actId="14100"/>
          <ac:cxnSpMkLst>
            <pc:docMk/>
            <pc:sldMk cId="3001482445" sldId="280"/>
            <ac:cxnSpMk id="13" creationId="{0BB174A5-DE9D-8A7F-EA9D-943F163C05FF}"/>
          </ac:cxnSpMkLst>
        </pc:cxnChg>
        <pc:cxnChg chg="mod">
          <ac:chgData name="Cameron, Helen" userId="S::h.cameron2@exeter.ac.uk::c5c5e438-0914-45bb-8869-ce66c6a38ce5" providerId="AD" clId="Web-{DD816377-EA34-4ED5-9D3D-96F24D1B13B8}" dt="2023-05-23T10:30:36.649" v="963" actId="14100"/>
          <ac:cxnSpMkLst>
            <pc:docMk/>
            <pc:sldMk cId="3001482445" sldId="280"/>
            <ac:cxnSpMk id="14" creationId="{4CA60D82-6503-370B-50A8-07864A88CCAE}"/>
          </ac:cxnSpMkLst>
        </pc:cxnChg>
        <pc:cxnChg chg="mod">
          <ac:chgData name="Cameron, Helen" userId="S::h.cameron2@exeter.ac.uk::c5c5e438-0914-45bb-8869-ce66c6a38ce5" providerId="AD" clId="Web-{DD816377-EA34-4ED5-9D3D-96F24D1B13B8}" dt="2023-05-23T10:30:49.352" v="965" actId="14100"/>
          <ac:cxnSpMkLst>
            <pc:docMk/>
            <pc:sldMk cId="3001482445" sldId="280"/>
            <ac:cxnSpMk id="15" creationId="{ECF767AA-C716-182D-AAC2-08C62F78D9F0}"/>
          </ac:cxnSpMkLst>
        </pc:cxnChg>
      </pc:sldChg>
      <pc:sldChg chg="modSp">
        <pc:chgData name="Cameron, Helen" userId="S::h.cameron2@exeter.ac.uk::c5c5e438-0914-45bb-8869-ce66c6a38ce5" providerId="AD" clId="Web-{DD816377-EA34-4ED5-9D3D-96F24D1B13B8}" dt="2023-05-23T10:21:15.539" v="832" actId="20577"/>
        <pc:sldMkLst>
          <pc:docMk/>
          <pc:sldMk cId="3430271817" sldId="281"/>
        </pc:sldMkLst>
        <pc:spChg chg="mod">
          <ac:chgData name="Cameron, Helen" userId="S::h.cameron2@exeter.ac.uk::c5c5e438-0914-45bb-8869-ce66c6a38ce5" providerId="AD" clId="Web-{DD816377-EA34-4ED5-9D3D-96F24D1B13B8}" dt="2023-05-23T10:21:15.539" v="832" actId="20577"/>
          <ac:spMkLst>
            <pc:docMk/>
            <pc:sldMk cId="3430271817" sldId="281"/>
            <ac:spMk id="4" creationId="{81C91DE5-436F-508F-C3A9-5C000141D22B}"/>
          </ac:spMkLst>
        </pc:spChg>
      </pc:sldChg>
    </pc:docChg>
  </pc:docChgLst>
  <pc:docChgLst>
    <pc:chgData name="Freathy, Rob" userId="S::r.j.k.freathy@exeter.ac.uk::ffb4d728-e0f9-4849-8329-a58c7e5885cf" providerId="AD" clId="Web-{E8B8395C-A85D-5B11-2461-27AE52B5CFCA}"/>
    <pc:docChg chg="modSld">
      <pc:chgData name="Freathy, Rob" userId="S::r.j.k.freathy@exeter.ac.uk::ffb4d728-e0f9-4849-8329-a58c7e5885cf" providerId="AD" clId="Web-{E8B8395C-A85D-5B11-2461-27AE52B5CFCA}" dt="2023-05-25T14:58:14.355" v="0" actId="20577"/>
      <pc:docMkLst>
        <pc:docMk/>
      </pc:docMkLst>
      <pc:sldChg chg="modSp">
        <pc:chgData name="Freathy, Rob" userId="S::r.j.k.freathy@exeter.ac.uk::ffb4d728-e0f9-4849-8329-a58c7e5885cf" providerId="AD" clId="Web-{E8B8395C-A85D-5B11-2461-27AE52B5CFCA}" dt="2023-05-25T14:58:14.355" v="0" actId="20577"/>
        <pc:sldMkLst>
          <pc:docMk/>
          <pc:sldMk cId="1595690583" sldId="274"/>
        </pc:sldMkLst>
        <pc:spChg chg="mod">
          <ac:chgData name="Freathy, Rob" userId="S::r.j.k.freathy@exeter.ac.uk::ffb4d728-e0f9-4849-8329-a58c7e5885cf" providerId="AD" clId="Web-{E8B8395C-A85D-5B11-2461-27AE52B5CFCA}" dt="2023-05-25T14:58:14.355" v="0" actId="20577"/>
          <ac:spMkLst>
            <pc:docMk/>
            <pc:sldMk cId="1595690583" sldId="274"/>
            <ac:spMk id="3" creationId="{396F7B2A-48FC-AF60-2C66-FD42638607DF}"/>
          </ac:spMkLst>
        </pc:spChg>
      </pc:sldChg>
    </pc:docChg>
  </pc:docChgLst>
  <pc:docChgLst>
    <pc:chgData name="Johnson, Jess" userId="S::j.johnson5@exeter.ac.uk::317ceb14-2eec-40f9-8301-ad1290c0dc94" providerId="AD" clId="Web-{78B43FE3-00A6-BAFE-0B0D-BC4B7C976AE2}"/>
    <pc:docChg chg="addSld delSld modSld">
      <pc:chgData name="Johnson, Jess" userId="S::j.johnson5@exeter.ac.uk::317ceb14-2eec-40f9-8301-ad1290c0dc94" providerId="AD" clId="Web-{78B43FE3-00A6-BAFE-0B0D-BC4B7C976AE2}" dt="2023-05-02T07:54:15.520" v="220"/>
      <pc:docMkLst>
        <pc:docMk/>
      </pc:docMkLst>
      <pc:sldChg chg="modSp addCm">
        <pc:chgData name="Johnson, Jess" userId="S::j.johnson5@exeter.ac.uk::317ceb14-2eec-40f9-8301-ad1290c0dc94" providerId="AD" clId="Web-{78B43FE3-00A6-BAFE-0B0D-BC4B7C976AE2}" dt="2023-05-02T07:54:15.520" v="220"/>
        <pc:sldMkLst>
          <pc:docMk/>
          <pc:sldMk cId="2096025101" sldId="273"/>
        </pc:sldMkLst>
        <pc:spChg chg="mod">
          <ac:chgData name="Johnson, Jess" userId="S::j.johnson5@exeter.ac.uk::317ceb14-2eec-40f9-8301-ad1290c0dc94" providerId="AD" clId="Web-{78B43FE3-00A6-BAFE-0B0D-BC4B7C976AE2}" dt="2023-05-02T07:53:16.050" v="219" actId="20577"/>
          <ac:spMkLst>
            <pc:docMk/>
            <pc:sldMk cId="2096025101" sldId="273"/>
            <ac:spMk id="7" creationId="{191F2DA3-0D94-C39F-8B98-9B8A7BC75F45}"/>
          </ac:spMkLst>
        </pc:spChg>
        <pc:extLst>
          <p:ext xmlns:p="http://schemas.openxmlformats.org/presentationml/2006/main" uri="{D6D511B9-2390-475A-947B-AFAB55BFBCF1}">
            <pc226:cmChg xmlns:pc226="http://schemas.microsoft.com/office/powerpoint/2022/06/main/command" chg="add">
              <pc226:chgData name="Johnson, Jess" userId="S::j.johnson5@exeter.ac.uk::317ceb14-2eec-40f9-8301-ad1290c0dc94" providerId="AD" clId="Web-{78B43FE3-00A6-BAFE-0B0D-BC4B7C976AE2}" dt="2023-05-02T07:54:15.520" v="220"/>
              <pc2:cmMkLst xmlns:pc2="http://schemas.microsoft.com/office/powerpoint/2019/9/main/command">
                <pc:docMk/>
                <pc:sldMk cId="2096025101" sldId="273"/>
                <pc2:cmMk id="{4B525A45-DE88-40D6-91A9-4163994B69F4}"/>
              </pc2:cmMkLst>
            </pc226:cmChg>
          </p:ext>
        </pc:extLst>
      </pc:sldChg>
      <pc:sldChg chg="modSp add del replId">
        <pc:chgData name="Johnson, Jess" userId="S::j.johnson5@exeter.ac.uk::317ceb14-2eec-40f9-8301-ad1290c0dc94" providerId="AD" clId="Web-{78B43FE3-00A6-BAFE-0B0D-BC4B7C976AE2}" dt="2023-05-02T07:46:27.775" v="4"/>
        <pc:sldMkLst>
          <pc:docMk/>
          <pc:sldMk cId="2532254063" sldId="280"/>
        </pc:sldMkLst>
        <pc:spChg chg="mod">
          <ac:chgData name="Johnson, Jess" userId="S::j.johnson5@exeter.ac.uk::317ceb14-2eec-40f9-8301-ad1290c0dc94" providerId="AD" clId="Web-{78B43FE3-00A6-BAFE-0B0D-BC4B7C976AE2}" dt="2023-05-02T07:46:26.806" v="3" actId="20577"/>
          <ac:spMkLst>
            <pc:docMk/>
            <pc:sldMk cId="2532254063" sldId="280"/>
            <ac:spMk id="2" creationId="{26140FB7-14D6-B40C-C887-121928055A97}"/>
          </ac:spMkLst>
        </pc:spChg>
      </pc:sldChg>
    </pc:docChg>
  </pc:docChgLst>
  <pc:docChgLst>
    <pc:chgData name="Cameron, Helen" userId="S::h.cameron2@exeter.ac.uk::c5c5e438-0914-45bb-8869-ce66c6a38ce5" providerId="AD" clId="Web-{9816734C-2722-E1F3-7682-9AE665DCE9AB}"/>
    <pc:docChg chg="modSld">
      <pc:chgData name="Cameron, Helen" userId="S::h.cameron2@exeter.ac.uk::c5c5e438-0914-45bb-8869-ce66c6a38ce5" providerId="AD" clId="Web-{9816734C-2722-E1F3-7682-9AE665DCE9AB}" dt="2023-05-02T08:31:13.187" v="61" actId="1076"/>
      <pc:docMkLst>
        <pc:docMk/>
      </pc:docMkLst>
      <pc:sldChg chg="modSp">
        <pc:chgData name="Cameron, Helen" userId="S::h.cameron2@exeter.ac.uk::c5c5e438-0914-45bb-8869-ce66c6a38ce5" providerId="AD" clId="Web-{9816734C-2722-E1F3-7682-9AE665DCE9AB}" dt="2023-05-02T08:30:52.562" v="14" actId="20577"/>
        <pc:sldMkLst>
          <pc:docMk/>
          <pc:sldMk cId="4126061857" sldId="258"/>
        </pc:sldMkLst>
        <pc:spChg chg="mod">
          <ac:chgData name="Cameron, Helen" userId="S::h.cameron2@exeter.ac.uk::c5c5e438-0914-45bb-8869-ce66c6a38ce5" providerId="AD" clId="Web-{9816734C-2722-E1F3-7682-9AE665DCE9AB}" dt="2023-05-02T08:30:52.562" v="14" actId="20577"/>
          <ac:spMkLst>
            <pc:docMk/>
            <pc:sldMk cId="4126061857" sldId="258"/>
            <ac:spMk id="7" creationId="{191F2DA3-0D94-C39F-8B98-9B8A7BC75F45}"/>
          </ac:spMkLst>
        </pc:spChg>
      </pc:sldChg>
      <pc:sldChg chg="modSp">
        <pc:chgData name="Cameron, Helen" userId="S::h.cameron2@exeter.ac.uk::c5c5e438-0914-45bb-8869-ce66c6a38ce5" providerId="AD" clId="Web-{9816734C-2722-E1F3-7682-9AE665DCE9AB}" dt="2023-05-02T08:30:07.342" v="3" actId="20577"/>
        <pc:sldMkLst>
          <pc:docMk/>
          <pc:sldMk cId="2331865588" sldId="264"/>
        </pc:sldMkLst>
        <pc:spChg chg="mod">
          <ac:chgData name="Cameron, Helen" userId="S::h.cameron2@exeter.ac.uk::c5c5e438-0914-45bb-8869-ce66c6a38ce5" providerId="AD" clId="Web-{9816734C-2722-E1F3-7682-9AE665DCE9AB}" dt="2023-05-02T08:30:07.342" v="3" actId="20577"/>
          <ac:spMkLst>
            <pc:docMk/>
            <pc:sldMk cId="2331865588" sldId="264"/>
            <ac:spMk id="7" creationId="{191F2DA3-0D94-C39F-8B98-9B8A7BC75F45}"/>
          </ac:spMkLst>
        </pc:spChg>
      </pc:sldChg>
      <pc:sldChg chg="modSp">
        <pc:chgData name="Cameron, Helen" userId="S::h.cameron2@exeter.ac.uk::c5c5e438-0914-45bb-8869-ce66c6a38ce5" providerId="AD" clId="Web-{9816734C-2722-E1F3-7682-9AE665DCE9AB}" dt="2023-05-02T08:30:39.218" v="11" actId="20577"/>
        <pc:sldMkLst>
          <pc:docMk/>
          <pc:sldMk cId="1908344391" sldId="265"/>
        </pc:sldMkLst>
        <pc:spChg chg="mod">
          <ac:chgData name="Cameron, Helen" userId="S::h.cameron2@exeter.ac.uk::c5c5e438-0914-45bb-8869-ce66c6a38ce5" providerId="AD" clId="Web-{9816734C-2722-E1F3-7682-9AE665DCE9AB}" dt="2023-05-02T08:30:39.218" v="11" actId="20577"/>
          <ac:spMkLst>
            <pc:docMk/>
            <pc:sldMk cId="1908344391" sldId="265"/>
            <ac:spMk id="3" creationId="{396F7B2A-48FC-AF60-2C66-FD42638607DF}"/>
          </ac:spMkLst>
        </pc:spChg>
      </pc:sldChg>
      <pc:sldChg chg="modSp">
        <pc:chgData name="Cameron, Helen" userId="S::h.cameron2@exeter.ac.uk::c5c5e438-0914-45bb-8869-ce66c6a38ce5" providerId="AD" clId="Web-{9816734C-2722-E1F3-7682-9AE665DCE9AB}" dt="2023-05-02T08:30:27.311" v="8" actId="20577"/>
        <pc:sldMkLst>
          <pc:docMk/>
          <pc:sldMk cId="948847316" sldId="267"/>
        </pc:sldMkLst>
        <pc:spChg chg="mod">
          <ac:chgData name="Cameron, Helen" userId="S::h.cameron2@exeter.ac.uk::c5c5e438-0914-45bb-8869-ce66c6a38ce5" providerId="AD" clId="Web-{9816734C-2722-E1F3-7682-9AE665DCE9AB}" dt="2023-05-02T08:30:27.311" v="8" actId="20577"/>
          <ac:spMkLst>
            <pc:docMk/>
            <pc:sldMk cId="948847316" sldId="267"/>
            <ac:spMk id="3" creationId="{396F7B2A-48FC-AF60-2C66-FD42638607DF}"/>
          </ac:spMkLst>
        </pc:spChg>
      </pc:sldChg>
      <pc:sldChg chg="modSp delCm">
        <pc:chgData name="Cameron, Helen" userId="S::h.cameron2@exeter.ac.uk::c5c5e438-0914-45bb-8869-ce66c6a38ce5" providerId="AD" clId="Web-{9816734C-2722-E1F3-7682-9AE665DCE9AB}" dt="2023-05-02T08:30:47.890" v="13"/>
        <pc:sldMkLst>
          <pc:docMk/>
          <pc:sldMk cId="2224301485" sldId="268"/>
        </pc:sldMkLst>
        <pc:spChg chg="mod">
          <ac:chgData name="Cameron, Helen" userId="S::h.cameron2@exeter.ac.uk::c5c5e438-0914-45bb-8869-ce66c6a38ce5" providerId="AD" clId="Web-{9816734C-2722-E1F3-7682-9AE665DCE9AB}" dt="2023-05-02T08:30:42.827" v="12" actId="20577"/>
          <ac:spMkLst>
            <pc:docMk/>
            <pc:sldMk cId="2224301485" sldId="268"/>
            <ac:spMk id="3" creationId="{396F7B2A-48FC-AF60-2C66-FD42638607DF}"/>
          </ac:spMkLst>
        </pc:spChg>
        <pc:extLst>
          <p:ext xmlns:p="http://schemas.openxmlformats.org/presentationml/2006/main" uri="{D6D511B9-2390-475A-947B-AFAB55BFBCF1}">
            <pc226:cmChg xmlns:pc226="http://schemas.microsoft.com/office/powerpoint/2022/06/main/command" chg="del">
              <pc226:chgData name="Cameron, Helen" userId="S::h.cameron2@exeter.ac.uk::c5c5e438-0914-45bb-8869-ce66c6a38ce5" providerId="AD" clId="Web-{9816734C-2722-E1F3-7682-9AE665DCE9AB}" dt="2023-05-02T08:30:47.890" v="13"/>
              <pc2:cmMkLst xmlns:pc2="http://schemas.microsoft.com/office/powerpoint/2019/9/main/command">
                <pc:docMk/>
                <pc:sldMk cId="2224301485" sldId="268"/>
                <pc2:cmMk id="{0FF08F60-9C27-4F3B-8719-F928678BA1E6}"/>
              </pc2:cmMkLst>
            </pc226:cmChg>
          </p:ext>
        </pc:extLst>
      </pc:sldChg>
      <pc:sldChg chg="modSp">
        <pc:chgData name="Cameron, Helen" userId="S::h.cameron2@exeter.ac.uk::c5c5e438-0914-45bb-8869-ce66c6a38ce5" providerId="AD" clId="Web-{9816734C-2722-E1F3-7682-9AE665DCE9AB}" dt="2023-05-02T08:30:15.373" v="5" actId="20577"/>
        <pc:sldMkLst>
          <pc:docMk/>
          <pc:sldMk cId="3524537950" sldId="269"/>
        </pc:sldMkLst>
        <pc:spChg chg="mod">
          <ac:chgData name="Cameron, Helen" userId="S::h.cameron2@exeter.ac.uk::c5c5e438-0914-45bb-8869-ce66c6a38ce5" providerId="AD" clId="Web-{9816734C-2722-E1F3-7682-9AE665DCE9AB}" dt="2023-05-02T08:30:15.373" v="5" actId="20577"/>
          <ac:spMkLst>
            <pc:docMk/>
            <pc:sldMk cId="3524537950" sldId="269"/>
            <ac:spMk id="4" creationId="{81C91DE5-436F-508F-C3A9-5C000141D22B}"/>
          </ac:spMkLst>
        </pc:spChg>
      </pc:sldChg>
      <pc:sldChg chg="modSp">
        <pc:chgData name="Cameron, Helen" userId="S::h.cameron2@exeter.ac.uk::c5c5e438-0914-45bb-8869-ce66c6a38ce5" providerId="AD" clId="Web-{9816734C-2722-E1F3-7682-9AE665DCE9AB}" dt="2023-05-02T08:30:11.155" v="4" actId="20577"/>
        <pc:sldMkLst>
          <pc:docMk/>
          <pc:sldMk cId="2096025101" sldId="273"/>
        </pc:sldMkLst>
        <pc:spChg chg="mod">
          <ac:chgData name="Cameron, Helen" userId="S::h.cameron2@exeter.ac.uk::c5c5e438-0914-45bb-8869-ce66c6a38ce5" providerId="AD" clId="Web-{9816734C-2722-E1F3-7682-9AE665DCE9AB}" dt="2023-05-02T08:30:11.155" v="4" actId="20577"/>
          <ac:spMkLst>
            <pc:docMk/>
            <pc:sldMk cId="2096025101" sldId="273"/>
            <ac:spMk id="7" creationId="{191F2DA3-0D94-C39F-8B98-9B8A7BC75F45}"/>
          </ac:spMkLst>
        </pc:spChg>
      </pc:sldChg>
      <pc:sldChg chg="modSp">
        <pc:chgData name="Cameron, Helen" userId="S::h.cameron2@exeter.ac.uk::c5c5e438-0914-45bb-8869-ce66c6a38ce5" providerId="AD" clId="Web-{9816734C-2722-E1F3-7682-9AE665DCE9AB}" dt="2023-05-02T08:30:31.468" v="9" actId="20577"/>
        <pc:sldMkLst>
          <pc:docMk/>
          <pc:sldMk cId="1595690583" sldId="274"/>
        </pc:sldMkLst>
        <pc:spChg chg="mod">
          <ac:chgData name="Cameron, Helen" userId="S::h.cameron2@exeter.ac.uk::c5c5e438-0914-45bb-8869-ce66c6a38ce5" providerId="AD" clId="Web-{9816734C-2722-E1F3-7682-9AE665DCE9AB}" dt="2023-05-02T08:30:31.468" v="9" actId="20577"/>
          <ac:spMkLst>
            <pc:docMk/>
            <pc:sldMk cId="1595690583" sldId="274"/>
            <ac:spMk id="3" creationId="{396F7B2A-48FC-AF60-2C66-FD42638607DF}"/>
          </ac:spMkLst>
        </pc:spChg>
      </pc:sldChg>
      <pc:sldChg chg="modSp">
        <pc:chgData name="Cameron, Helen" userId="S::h.cameron2@exeter.ac.uk::c5c5e438-0914-45bb-8869-ce66c6a38ce5" providerId="AD" clId="Web-{9816734C-2722-E1F3-7682-9AE665DCE9AB}" dt="2023-05-02T08:30:20.624" v="7" actId="20577"/>
        <pc:sldMkLst>
          <pc:docMk/>
          <pc:sldMk cId="658104492" sldId="275"/>
        </pc:sldMkLst>
        <pc:spChg chg="mod">
          <ac:chgData name="Cameron, Helen" userId="S::h.cameron2@exeter.ac.uk::c5c5e438-0914-45bb-8869-ce66c6a38ce5" providerId="AD" clId="Web-{9816734C-2722-E1F3-7682-9AE665DCE9AB}" dt="2023-05-02T08:30:20.624" v="7" actId="20577"/>
          <ac:spMkLst>
            <pc:docMk/>
            <pc:sldMk cId="658104492" sldId="275"/>
            <ac:spMk id="4" creationId="{81C91DE5-436F-508F-C3A9-5C000141D22B}"/>
          </ac:spMkLst>
        </pc:spChg>
      </pc:sldChg>
      <pc:sldChg chg="modSp">
        <pc:chgData name="Cameron, Helen" userId="S::h.cameron2@exeter.ac.uk::c5c5e438-0914-45bb-8869-ce66c6a38ce5" providerId="AD" clId="Web-{9816734C-2722-E1F3-7682-9AE665DCE9AB}" dt="2023-05-02T08:29:48.013" v="1" actId="20577"/>
        <pc:sldMkLst>
          <pc:docMk/>
          <pc:sldMk cId="633262323" sldId="276"/>
        </pc:sldMkLst>
        <pc:spChg chg="mod">
          <ac:chgData name="Cameron, Helen" userId="S::h.cameron2@exeter.ac.uk::c5c5e438-0914-45bb-8869-ce66c6a38ce5" providerId="AD" clId="Web-{9816734C-2722-E1F3-7682-9AE665DCE9AB}" dt="2023-05-02T08:29:48.013" v="1" actId="20577"/>
          <ac:spMkLst>
            <pc:docMk/>
            <pc:sldMk cId="633262323" sldId="276"/>
            <ac:spMk id="4" creationId="{81C91DE5-436F-508F-C3A9-5C000141D22B}"/>
          </ac:spMkLst>
        </pc:spChg>
      </pc:sldChg>
      <pc:sldChg chg="modSp">
        <pc:chgData name="Cameron, Helen" userId="S::h.cameron2@exeter.ac.uk::c5c5e438-0914-45bb-8869-ce66c6a38ce5" providerId="AD" clId="Web-{9816734C-2722-E1F3-7682-9AE665DCE9AB}" dt="2023-05-02T08:31:13.187" v="61" actId="1076"/>
        <pc:sldMkLst>
          <pc:docMk/>
          <pc:sldMk cId="4222859448" sldId="279"/>
        </pc:sldMkLst>
        <pc:spChg chg="mod">
          <ac:chgData name="Cameron, Helen" userId="S::h.cameron2@exeter.ac.uk::c5c5e438-0914-45bb-8869-ce66c6a38ce5" providerId="AD" clId="Web-{9816734C-2722-E1F3-7682-9AE665DCE9AB}" dt="2023-05-02T08:31:11.703" v="60" actId="1076"/>
          <ac:spMkLst>
            <pc:docMk/>
            <pc:sldMk cId="4222859448" sldId="279"/>
            <ac:spMk id="2" creationId="{26140FB7-14D6-B40C-C887-121928055A97}"/>
          </ac:spMkLst>
        </pc:spChg>
        <pc:graphicFrameChg chg="mod modGraphic">
          <ac:chgData name="Cameron, Helen" userId="S::h.cameron2@exeter.ac.uk::c5c5e438-0914-45bb-8869-ce66c6a38ce5" providerId="AD" clId="Web-{9816734C-2722-E1F3-7682-9AE665DCE9AB}" dt="2023-05-02T08:31:13.187" v="61" actId="1076"/>
          <ac:graphicFrameMkLst>
            <pc:docMk/>
            <pc:sldMk cId="4222859448" sldId="279"/>
            <ac:graphicFrameMk id="12" creationId="{C79CE571-D104-26C0-03D7-B2280C4E3402}"/>
          </ac:graphicFrameMkLst>
        </pc:graphicFrameChg>
      </pc:sldChg>
    </pc:docChg>
  </pc:docChgLst>
  <pc:docChgLst>
    <pc:chgData name="Cameron, Helen" userId="S::h.cameron2@exeter.ac.uk::c5c5e438-0914-45bb-8869-ce66c6a38ce5" providerId="AD" clId="Web-{E74683D3-E9FE-3998-E587-4769F45464BB}"/>
    <pc:docChg chg="delSld modSld">
      <pc:chgData name="Cameron, Helen" userId="S::h.cameron2@exeter.ac.uk::c5c5e438-0914-45bb-8869-ce66c6a38ce5" providerId="AD" clId="Web-{E74683D3-E9FE-3998-E587-4769F45464BB}" dt="2023-05-09T10:40:15.592" v="3" actId="20577"/>
      <pc:docMkLst>
        <pc:docMk/>
      </pc:docMkLst>
      <pc:sldChg chg="del">
        <pc:chgData name="Cameron, Helen" userId="S::h.cameron2@exeter.ac.uk::c5c5e438-0914-45bb-8869-ce66c6a38ce5" providerId="AD" clId="Web-{E74683D3-E9FE-3998-E587-4769F45464BB}" dt="2023-05-09T10:38:15.026" v="0"/>
        <pc:sldMkLst>
          <pc:docMk/>
          <pc:sldMk cId="1468301692" sldId="266"/>
        </pc:sldMkLst>
      </pc:sldChg>
      <pc:sldChg chg="modSp">
        <pc:chgData name="Cameron, Helen" userId="S::h.cameron2@exeter.ac.uk::c5c5e438-0914-45bb-8869-ce66c6a38ce5" providerId="AD" clId="Web-{E74683D3-E9FE-3998-E587-4769F45464BB}" dt="2023-05-09T10:40:15.592" v="3" actId="20577"/>
        <pc:sldMkLst>
          <pc:docMk/>
          <pc:sldMk cId="948847316" sldId="267"/>
        </pc:sldMkLst>
        <pc:spChg chg="mod">
          <ac:chgData name="Cameron, Helen" userId="S::h.cameron2@exeter.ac.uk::c5c5e438-0914-45bb-8869-ce66c6a38ce5" providerId="AD" clId="Web-{E74683D3-E9FE-3998-E587-4769F45464BB}" dt="2023-05-09T10:40:15.592" v="3" actId="20577"/>
          <ac:spMkLst>
            <pc:docMk/>
            <pc:sldMk cId="948847316" sldId="267"/>
            <ac:spMk id="3" creationId="{396F7B2A-48FC-AF60-2C66-FD42638607DF}"/>
          </ac:spMkLst>
        </pc:spChg>
      </pc:sldChg>
    </pc:docChg>
  </pc:docChgLst>
  <pc:docChgLst>
    <pc:chgData name="Johnson, Jess" userId="S::j.johnson5@exeter.ac.uk::317ceb14-2eec-40f9-8301-ad1290c0dc94" providerId="AD" clId="Web-{5CB1D722-586A-1A2E-1451-74F4938EA59A}"/>
    <pc:docChg chg="mod modSld">
      <pc:chgData name="Johnson, Jess" userId="S::j.johnson5@exeter.ac.uk::317ceb14-2eec-40f9-8301-ad1290c0dc94" providerId="AD" clId="Web-{5CB1D722-586A-1A2E-1451-74F4938EA59A}" dt="2023-05-02T07:39:22.688" v="21"/>
      <pc:docMkLst>
        <pc:docMk/>
      </pc:docMkLst>
      <pc:sldChg chg="modSp modCm">
        <pc:chgData name="Johnson, Jess" userId="S::j.johnson5@exeter.ac.uk::317ceb14-2eec-40f9-8301-ad1290c0dc94" providerId="AD" clId="Web-{5CB1D722-586A-1A2E-1451-74F4938EA59A}" dt="2023-05-02T07:37:49.029" v="13"/>
        <pc:sldMkLst>
          <pc:docMk/>
          <pc:sldMk cId="1468301692" sldId="266"/>
        </pc:sldMkLst>
        <pc:spChg chg="mod">
          <ac:chgData name="Johnson, Jess" userId="S::j.johnson5@exeter.ac.uk::317ceb14-2eec-40f9-8301-ad1290c0dc94" providerId="AD" clId="Web-{5CB1D722-586A-1A2E-1451-74F4938EA59A}" dt="2023-05-02T07:36:07.573" v="3" actId="20577"/>
          <ac:spMkLst>
            <pc:docMk/>
            <pc:sldMk cId="1468301692" sldId="266"/>
            <ac:spMk id="2" creationId="{F6F07E42-DE12-08D4-F9B0-A284AC5CA1BF}"/>
          </ac:spMkLst>
        </pc:spChg>
        <pc:graphicFrameChg chg="mod modGraphic">
          <ac:chgData name="Johnson, Jess" userId="S::j.johnson5@exeter.ac.uk::317ceb14-2eec-40f9-8301-ad1290c0dc94" providerId="AD" clId="Web-{5CB1D722-586A-1A2E-1451-74F4938EA59A}" dt="2023-05-02T07:36:19.121" v="12"/>
          <ac:graphicFrameMkLst>
            <pc:docMk/>
            <pc:sldMk cId="1468301692" sldId="266"/>
            <ac:graphicFrameMk id="9" creationId="{F7E8340C-F022-DF7C-334C-36094FDF658B}"/>
          </ac:graphicFrameMkLst>
        </pc:graphicFrameChg>
        <pc:extLst>
          <p:ext xmlns:p="http://schemas.openxmlformats.org/presentationml/2006/main" uri="{D6D511B9-2390-475A-947B-AFAB55BFBCF1}">
            <pc226:cmChg xmlns:pc226="http://schemas.microsoft.com/office/powerpoint/2022/06/main/command" chg="">
              <pc226:chgData name="Johnson, Jess" userId="S::j.johnson5@exeter.ac.uk::317ceb14-2eec-40f9-8301-ad1290c0dc94" providerId="AD" clId="Web-{5CB1D722-586A-1A2E-1451-74F4938EA59A}" dt="2023-05-02T07:37:49.029" v="13"/>
              <pc2:cmMkLst xmlns:pc2="http://schemas.microsoft.com/office/powerpoint/2019/9/main/command">
                <pc:docMk/>
                <pc:sldMk cId="1468301692" sldId="266"/>
                <pc2:cmMk id="{08DB9424-1A6A-459E-8FEE-B78E4E6021C6}"/>
              </pc2:cmMkLst>
              <pc226:cmRplyChg chg="add">
                <pc226:chgData name="Johnson, Jess" userId="S::j.johnson5@exeter.ac.uk::317ceb14-2eec-40f9-8301-ad1290c0dc94" providerId="AD" clId="Web-{5CB1D722-586A-1A2E-1451-74F4938EA59A}" dt="2023-05-02T07:37:49.029" v="13"/>
                <pc2:cmRplyMkLst xmlns:pc2="http://schemas.microsoft.com/office/powerpoint/2019/9/main/command">
                  <pc:docMk/>
                  <pc:sldMk cId="1468301692" sldId="266"/>
                  <pc2:cmMk id="{08DB9424-1A6A-459E-8FEE-B78E4E6021C6}"/>
                  <pc2:cmRplyMk id="{88F1265F-267D-4158-8DA0-C3BBEF22F586}"/>
                </pc2:cmRplyMkLst>
              </pc226:cmRplyChg>
            </pc226:cmChg>
            <pc226:cmChg xmlns:pc226="http://schemas.microsoft.com/office/powerpoint/2022/06/main/command" chg="">
              <pc226:chgData name="Johnson, Jess" userId="S::j.johnson5@exeter.ac.uk::317ceb14-2eec-40f9-8301-ad1290c0dc94" providerId="AD" clId="Web-{5CB1D722-586A-1A2E-1451-74F4938EA59A}" dt="2023-05-02T07:36:14.745" v="4"/>
              <pc2:cmMkLst xmlns:pc2="http://schemas.microsoft.com/office/powerpoint/2019/9/main/command">
                <pc:docMk/>
                <pc:sldMk cId="1468301692" sldId="266"/>
                <pc2:cmMk id="{BD884E38-6031-4DF7-B19F-A6449B4892E9}"/>
              </pc2:cmMkLst>
              <pc226:cmRplyChg chg="add">
                <pc226:chgData name="Johnson, Jess" userId="S::j.johnson5@exeter.ac.uk::317ceb14-2eec-40f9-8301-ad1290c0dc94" providerId="AD" clId="Web-{5CB1D722-586A-1A2E-1451-74F4938EA59A}" dt="2023-05-02T07:36:14.745" v="4"/>
                <pc2:cmRplyMkLst xmlns:pc2="http://schemas.microsoft.com/office/powerpoint/2019/9/main/command">
                  <pc:docMk/>
                  <pc:sldMk cId="1468301692" sldId="266"/>
                  <pc2:cmMk id="{BD884E38-6031-4DF7-B19F-A6449B4892E9}"/>
                  <pc2:cmRplyMk id="{1728C17A-096B-493C-BA39-B506100CF839}"/>
                </pc2:cmRplyMkLst>
              </pc226:cmRplyChg>
            </pc226:cmChg>
            <pc226:cmChg xmlns:pc226="http://schemas.microsoft.com/office/powerpoint/2022/06/main/command" chg="">
              <pc226:chgData name="Johnson, Jess" userId="S::j.johnson5@exeter.ac.uk::317ceb14-2eec-40f9-8301-ad1290c0dc94" providerId="AD" clId="Web-{5CB1D722-586A-1A2E-1451-74F4938EA59A}" dt="2023-05-02T07:36:02.714" v="1"/>
              <pc2:cmMkLst xmlns:pc2="http://schemas.microsoft.com/office/powerpoint/2019/9/main/command">
                <pc:docMk/>
                <pc:sldMk cId="1468301692" sldId="266"/>
                <pc2:cmMk id="{C405E2AC-8A7C-404A-9A74-4B085A41C50F}"/>
              </pc2:cmMkLst>
              <pc226:cmRplyChg chg="add">
                <pc226:chgData name="Johnson, Jess" userId="S::j.johnson5@exeter.ac.uk::317ceb14-2eec-40f9-8301-ad1290c0dc94" providerId="AD" clId="Web-{5CB1D722-586A-1A2E-1451-74F4938EA59A}" dt="2023-05-02T07:36:02.714" v="1"/>
                <pc2:cmRplyMkLst xmlns:pc2="http://schemas.microsoft.com/office/powerpoint/2019/9/main/command">
                  <pc:docMk/>
                  <pc:sldMk cId="1468301692" sldId="266"/>
                  <pc2:cmMk id="{C405E2AC-8A7C-404A-9A74-4B085A41C50F}"/>
                  <pc2:cmRplyMk id="{6E1B1387-975D-4EFF-869F-F862B486DDBB}"/>
                </pc2:cmRplyMkLst>
              </pc226:cmRplyChg>
            </pc226:cmChg>
          </p:ext>
        </pc:extLst>
      </pc:sldChg>
      <pc:sldChg chg="delCm">
        <pc:chgData name="Johnson, Jess" userId="S::j.johnson5@exeter.ac.uk::317ceb14-2eec-40f9-8301-ad1290c0dc94" providerId="AD" clId="Web-{5CB1D722-586A-1A2E-1451-74F4938EA59A}" dt="2023-05-02T07:38:40.390" v="16"/>
        <pc:sldMkLst>
          <pc:docMk/>
          <pc:sldMk cId="948847316" sldId="267"/>
        </pc:sldMkLst>
        <pc:extLst>
          <p:ext xmlns:p="http://schemas.openxmlformats.org/presentationml/2006/main" uri="{D6D511B9-2390-475A-947B-AFAB55BFBCF1}">
            <pc226:cmChg xmlns:pc226="http://schemas.microsoft.com/office/powerpoint/2022/06/main/command" chg="del">
              <pc226:chgData name="Johnson, Jess" userId="S::j.johnson5@exeter.ac.uk::317ceb14-2eec-40f9-8301-ad1290c0dc94" providerId="AD" clId="Web-{5CB1D722-586A-1A2E-1451-74F4938EA59A}" dt="2023-05-02T07:38:40.390" v="16"/>
              <pc2:cmMkLst xmlns:pc2="http://schemas.microsoft.com/office/powerpoint/2019/9/main/command">
                <pc:docMk/>
                <pc:sldMk cId="948847316" sldId="267"/>
                <pc2:cmMk id="{1D728878-88F9-47B1-9B9B-3E22C785ABFD}"/>
              </pc2:cmMkLst>
            </pc226:cmChg>
          </p:ext>
        </pc:extLst>
      </pc:sldChg>
      <pc:sldChg chg="modCm">
        <pc:chgData name="Johnson, Jess" userId="S::j.johnson5@exeter.ac.uk::317ceb14-2eec-40f9-8301-ad1290c0dc94" providerId="AD" clId="Web-{5CB1D722-586A-1A2E-1451-74F4938EA59A}" dt="2023-05-02T07:38:26.874" v="15"/>
        <pc:sldMkLst>
          <pc:docMk/>
          <pc:sldMk cId="1595690583" sldId="274"/>
        </pc:sldMkLst>
        <pc:extLst>
          <p:ext xmlns:p="http://schemas.openxmlformats.org/presentationml/2006/main" uri="{D6D511B9-2390-475A-947B-AFAB55BFBCF1}">
            <pc226:cmChg xmlns:pc226="http://schemas.microsoft.com/office/powerpoint/2022/06/main/command" chg="">
              <pc226:chgData name="Johnson, Jess" userId="S::j.johnson5@exeter.ac.uk::317ceb14-2eec-40f9-8301-ad1290c0dc94" providerId="AD" clId="Web-{5CB1D722-586A-1A2E-1451-74F4938EA59A}" dt="2023-05-02T07:38:26.874" v="15"/>
              <pc2:cmMkLst xmlns:pc2="http://schemas.microsoft.com/office/powerpoint/2019/9/main/command">
                <pc:docMk/>
                <pc:sldMk cId="1595690583" sldId="274"/>
                <pc2:cmMk id="{F7008016-C4C6-4ECC-B232-CE7B1CB44506}"/>
              </pc2:cmMkLst>
              <pc226:cmRplyChg chg="add">
                <pc226:chgData name="Johnson, Jess" userId="S::j.johnson5@exeter.ac.uk::317ceb14-2eec-40f9-8301-ad1290c0dc94" providerId="AD" clId="Web-{5CB1D722-586A-1A2E-1451-74F4938EA59A}" dt="2023-05-02T07:38:26.874" v="15"/>
                <pc2:cmRplyMkLst xmlns:pc2="http://schemas.microsoft.com/office/powerpoint/2019/9/main/command">
                  <pc:docMk/>
                  <pc:sldMk cId="1595690583" sldId="274"/>
                  <pc2:cmMk id="{F7008016-C4C6-4ECC-B232-CE7B1CB44506}"/>
                  <pc2:cmRplyMk id="{DAEDA400-1F0E-409A-A89A-CCE8D60D497D}"/>
                </pc2:cmRplyMkLst>
              </pc226:cmRplyChg>
            </pc226:cmChg>
            <pc226:cmChg xmlns:pc226="http://schemas.microsoft.com/office/powerpoint/2022/06/main/command" chg="">
              <pc226:chgData name="Johnson, Jess" userId="S::j.johnson5@exeter.ac.uk::317ceb14-2eec-40f9-8301-ad1290c0dc94" providerId="AD" clId="Web-{5CB1D722-586A-1A2E-1451-74F4938EA59A}" dt="2023-05-02T07:38:17.905" v="14"/>
              <pc2:cmMkLst xmlns:pc2="http://schemas.microsoft.com/office/powerpoint/2019/9/main/command">
                <pc:docMk/>
                <pc:sldMk cId="1595690583" sldId="274"/>
                <pc2:cmMk id="{08B085DF-102F-4507-B2C3-4E147925ED60}"/>
              </pc2:cmMkLst>
              <pc226:cmRplyChg chg="add">
                <pc226:chgData name="Johnson, Jess" userId="S::j.johnson5@exeter.ac.uk::317ceb14-2eec-40f9-8301-ad1290c0dc94" providerId="AD" clId="Web-{5CB1D722-586A-1A2E-1451-74F4938EA59A}" dt="2023-05-02T07:38:17.905" v="14"/>
                <pc2:cmRplyMkLst xmlns:pc2="http://schemas.microsoft.com/office/powerpoint/2019/9/main/command">
                  <pc:docMk/>
                  <pc:sldMk cId="1595690583" sldId="274"/>
                  <pc2:cmMk id="{08B085DF-102F-4507-B2C3-4E147925ED60}"/>
                  <pc2:cmRplyMk id="{C0489464-4601-423E-8C2D-6FF4FF047B98}"/>
                </pc2:cmRplyMkLst>
              </pc226:cmRplyChg>
            </pc226:cmChg>
          </p:ext>
        </pc:extLst>
      </pc:sldChg>
      <pc:sldChg chg="modSp delCm">
        <pc:chgData name="Johnson, Jess" userId="S::j.johnson5@exeter.ac.uk::317ceb14-2eec-40f9-8301-ad1290c0dc94" providerId="AD" clId="Web-{5CB1D722-586A-1A2E-1451-74F4938EA59A}" dt="2023-05-02T07:39:22.688" v="21"/>
        <pc:sldMkLst>
          <pc:docMk/>
          <pc:sldMk cId="3246397801" sldId="278"/>
        </pc:sldMkLst>
        <pc:graphicFrameChg chg="mod modGraphic">
          <ac:chgData name="Johnson, Jess" userId="S::j.johnson5@exeter.ac.uk::317ceb14-2eec-40f9-8301-ad1290c0dc94" providerId="AD" clId="Web-{5CB1D722-586A-1A2E-1451-74F4938EA59A}" dt="2023-05-02T07:39:18.313" v="20"/>
          <ac:graphicFrameMkLst>
            <pc:docMk/>
            <pc:sldMk cId="3246397801" sldId="278"/>
            <ac:graphicFrameMk id="9" creationId="{F7E8340C-F022-DF7C-334C-36094FDF658B}"/>
          </ac:graphicFrameMkLst>
        </pc:graphicFrameChg>
        <pc:extLst>
          <p:ext xmlns:p="http://schemas.openxmlformats.org/presentationml/2006/main" uri="{D6D511B9-2390-475A-947B-AFAB55BFBCF1}">
            <pc226:cmChg xmlns:pc226="http://schemas.microsoft.com/office/powerpoint/2022/06/main/command" chg="del">
              <pc226:chgData name="Johnson, Jess" userId="S::j.johnson5@exeter.ac.uk::317ceb14-2eec-40f9-8301-ad1290c0dc94" providerId="AD" clId="Web-{5CB1D722-586A-1A2E-1451-74F4938EA59A}" dt="2023-05-02T07:39:22.688" v="21"/>
              <pc2:cmMkLst xmlns:pc2="http://schemas.microsoft.com/office/powerpoint/2019/9/main/command">
                <pc:docMk/>
                <pc:sldMk cId="3246397801" sldId="278"/>
                <pc2:cmMk id="{9ACB5AE0-4DAD-4864-8389-E755E9FAD233}"/>
              </pc2:cmMkLst>
            </pc226:cmChg>
          </p:ext>
        </pc:extLst>
      </pc:sldChg>
    </pc:docChg>
  </pc:docChgLst>
  <pc:docChgLst>
    <pc:chgData name="Cameron, Helen" userId="S::h.cameron2@exeter.ac.uk::c5c5e438-0914-45bb-8869-ce66c6a38ce5" providerId="AD" clId="Web-{B898B0C4-2E3D-95F6-D705-B9A417C2F7E2}"/>
    <pc:docChg chg="modSld">
      <pc:chgData name="Cameron, Helen" userId="S::h.cameron2@exeter.ac.uk::c5c5e438-0914-45bb-8869-ce66c6a38ce5" providerId="AD" clId="Web-{B898B0C4-2E3D-95F6-D705-B9A417C2F7E2}" dt="2023-05-09T10:31:02.086" v="8" actId="20577"/>
      <pc:docMkLst>
        <pc:docMk/>
      </pc:docMkLst>
      <pc:sldChg chg="modSp">
        <pc:chgData name="Cameron, Helen" userId="S::h.cameron2@exeter.ac.uk::c5c5e438-0914-45bb-8869-ce66c6a38ce5" providerId="AD" clId="Web-{B898B0C4-2E3D-95F6-D705-B9A417C2F7E2}" dt="2023-05-09T10:31:02.086" v="8" actId="20577"/>
        <pc:sldMkLst>
          <pc:docMk/>
          <pc:sldMk cId="1908344391" sldId="265"/>
        </pc:sldMkLst>
        <pc:spChg chg="mod">
          <ac:chgData name="Cameron, Helen" userId="S::h.cameron2@exeter.ac.uk::c5c5e438-0914-45bb-8869-ce66c6a38ce5" providerId="AD" clId="Web-{B898B0C4-2E3D-95F6-D705-B9A417C2F7E2}" dt="2023-05-09T10:31:02.086" v="8" actId="20577"/>
          <ac:spMkLst>
            <pc:docMk/>
            <pc:sldMk cId="1908344391" sldId="265"/>
            <ac:spMk id="3" creationId="{396F7B2A-48FC-AF60-2C66-FD42638607DF}"/>
          </ac:spMkLst>
        </pc:spChg>
      </pc:sldChg>
      <pc:sldChg chg="modSp">
        <pc:chgData name="Cameron, Helen" userId="S::h.cameron2@exeter.ac.uk::c5c5e438-0914-45bb-8869-ce66c6a38ce5" providerId="AD" clId="Web-{B898B0C4-2E3D-95F6-D705-B9A417C2F7E2}" dt="2023-05-09T10:30:13.131" v="6" actId="1076"/>
        <pc:sldMkLst>
          <pc:docMk/>
          <pc:sldMk cId="948847316" sldId="267"/>
        </pc:sldMkLst>
        <pc:spChg chg="mod">
          <ac:chgData name="Cameron, Helen" userId="S::h.cameron2@exeter.ac.uk::c5c5e438-0914-45bb-8869-ce66c6a38ce5" providerId="AD" clId="Web-{B898B0C4-2E3D-95F6-D705-B9A417C2F7E2}" dt="2023-05-09T10:30:13.131" v="6" actId="1076"/>
          <ac:spMkLst>
            <pc:docMk/>
            <pc:sldMk cId="948847316" sldId="267"/>
            <ac:spMk id="3" creationId="{396F7B2A-48FC-AF60-2C66-FD42638607DF}"/>
          </ac:spMkLst>
        </pc:spChg>
      </pc:sldChg>
      <pc:sldChg chg="modSp">
        <pc:chgData name="Cameron, Helen" userId="S::h.cameron2@exeter.ac.uk::c5c5e438-0914-45bb-8869-ce66c6a38ce5" providerId="AD" clId="Web-{B898B0C4-2E3D-95F6-D705-B9A417C2F7E2}" dt="2023-05-09T10:30:05.646" v="5" actId="20577"/>
        <pc:sldMkLst>
          <pc:docMk/>
          <pc:sldMk cId="633262323" sldId="276"/>
        </pc:sldMkLst>
        <pc:spChg chg="mod">
          <ac:chgData name="Cameron, Helen" userId="S::h.cameron2@exeter.ac.uk::c5c5e438-0914-45bb-8869-ce66c6a38ce5" providerId="AD" clId="Web-{B898B0C4-2E3D-95F6-D705-B9A417C2F7E2}" dt="2023-05-09T10:30:05.646" v="5" actId="20577"/>
          <ac:spMkLst>
            <pc:docMk/>
            <pc:sldMk cId="633262323" sldId="276"/>
            <ac:spMk id="4" creationId="{81C91DE5-436F-508F-C3A9-5C000141D22B}"/>
          </ac:spMkLst>
        </pc:spChg>
      </pc:sldChg>
      <pc:sldChg chg="modSp">
        <pc:chgData name="Cameron, Helen" userId="S::h.cameron2@exeter.ac.uk::c5c5e438-0914-45bb-8869-ce66c6a38ce5" providerId="AD" clId="Web-{B898B0C4-2E3D-95F6-D705-B9A417C2F7E2}" dt="2023-05-09T10:29:46.755" v="1" actId="20577"/>
        <pc:sldMkLst>
          <pc:docMk/>
          <pc:sldMk cId="3430271817" sldId="281"/>
        </pc:sldMkLst>
        <pc:spChg chg="mod">
          <ac:chgData name="Cameron, Helen" userId="S::h.cameron2@exeter.ac.uk::c5c5e438-0914-45bb-8869-ce66c6a38ce5" providerId="AD" clId="Web-{B898B0C4-2E3D-95F6-D705-B9A417C2F7E2}" dt="2023-05-09T10:29:46.755" v="1" actId="20577"/>
          <ac:spMkLst>
            <pc:docMk/>
            <pc:sldMk cId="3430271817" sldId="281"/>
            <ac:spMk id="4" creationId="{81C91DE5-436F-508F-C3A9-5C000141D22B}"/>
          </ac:spMkLst>
        </pc:spChg>
      </pc:sldChg>
    </pc:docChg>
  </pc:docChgLst>
  <pc:docChgLst>
    <pc:chgData name="Cameron, Helen" userId="S::h.cameron2@exeter.ac.uk::c5c5e438-0914-45bb-8869-ce66c6a38ce5" providerId="AD" clId="Web-{508199AA-81F4-F81F-AEFA-610DB64746F8}"/>
    <pc:docChg chg="modSld">
      <pc:chgData name="Cameron, Helen" userId="S::h.cameron2@exeter.ac.uk::c5c5e438-0914-45bb-8869-ce66c6a38ce5" providerId="AD" clId="Web-{508199AA-81F4-F81F-AEFA-610DB64746F8}" dt="2023-04-25T15:31:07.584" v="3" actId="20577"/>
      <pc:docMkLst>
        <pc:docMk/>
      </pc:docMkLst>
      <pc:sldChg chg="modSp modCm">
        <pc:chgData name="Cameron, Helen" userId="S::h.cameron2@exeter.ac.uk::c5c5e438-0914-45bb-8869-ce66c6a38ce5" providerId="AD" clId="Web-{508199AA-81F4-F81F-AEFA-610DB64746F8}" dt="2023-04-25T15:31:07.584" v="3" actId="20577"/>
        <pc:sldMkLst>
          <pc:docMk/>
          <pc:sldMk cId="1595690583" sldId="274"/>
        </pc:sldMkLst>
        <pc:spChg chg="mod">
          <ac:chgData name="Cameron, Helen" userId="S::h.cameron2@exeter.ac.uk::c5c5e438-0914-45bb-8869-ce66c6a38ce5" providerId="AD" clId="Web-{508199AA-81F4-F81F-AEFA-610DB64746F8}" dt="2023-04-25T15:31:07.584" v="3" actId="20577"/>
          <ac:spMkLst>
            <pc:docMk/>
            <pc:sldMk cId="1595690583" sldId="274"/>
            <ac:spMk id="3" creationId="{396F7B2A-48FC-AF60-2C66-FD42638607DF}"/>
          </ac:spMkLst>
        </pc:spChg>
        <pc:extLst>
          <p:ext xmlns:p="http://schemas.openxmlformats.org/presentationml/2006/main" uri="{D6D511B9-2390-475A-947B-AFAB55BFBCF1}">
            <pc226:cmChg xmlns:pc226="http://schemas.microsoft.com/office/powerpoint/2022/06/main/command" chg="mod">
              <pc226:chgData name="Cameron, Helen" userId="S::h.cameron2@exeter.ac.uk::c5c5e438-0914-45bb-8869-ce66c6a38ce5" providerId="AD" clId="Web-{508199AA-81F4-F81F-AEFA-610DB64746F8}" dt="2023-04-25T15:30:50.973" v="0" actId="20577"/>
              <pc2:cmMkLst xmlns:pc2="http://schemas.microsoft.com/office/powerpoint/2019/9/main/command">
                <pc:docMk/>
                <pc:sldMk cId="1595690583" sldId="274"/>
                <pc2:cmMk id="{F7008016-C4C6-4ECC-B232-CE7B1CB44506}"/>
              </pc2:cmMkLst>
            </pc226:cmChg>
            <pc226:cmChg xmlns:pc226="http://schemas.microsoft.com/office/powerpoint/2022/06/main/command" chg="mod">
              <pc226:chgData name="Cameron, Helen" userId="S::h.cameron2@exeter.ac.uk::c5c5e438-0914-45bb-8869-ce66c6a38ce5" providerId="AD" clId="Web-{508199AA-81F4-F81F-AEFA-610DB64746F8}" dt="2023-04-25T15:30:50.973" v="0" actId="20577"/>
              <pc2:cmMkLst xmlns:pc2="http://schemas.microsoft.com/office/powerpoint/2019/9/main/command">
                <pc:docMk/>
                <pc:sldMk cId="1595690583" sldId="274"/>
                <pc2:cmMk id="{506ACA39-6EF7-4E73-B210-3812C624DFB1}"/>
              </pc2:cmMkLst>
            </pc226:cmChg>
          </p:ext>
        </pc:extLst>
      </pc:sldChg>
    </pc:docChg>
  </pc:docChgLst>
  <pc:docChgLst>
    <pc:chgData name="Cameron, Helen" userId="S::h.cameron2@exeter.ac.uk::c5c5e438-0914-45bb-8869-ce66c6a38ce5" providerId="AD" clId="Web-{557BEBEB-5387-3BA2-105A-2550832F21F6}"/>
    <pc:docChg chg="addSld modSld">
      <pc:chgData name="Cameron, Helen" userId="S::h.cameron2@exeter.ac.uk::c5c5e438-0914-45bb-8869-ce66c6a38ce5" providerId="AD" clId="Web-{557BEBEB-5387-3BA2-105A-2550832F21F6}" dt="2023-05-09T09:42:52.264" v="14" actId="20577"/>
      <pc:docMkLst>
        <pc:docMk/>
      </pc:docMkLst>
      <pc:sldChg chg="modSp">
        <pc:chgData name="Cameron, Helen" userId="S::h.cameron2@exeter.ac.uk::c5c5e438-0914-45bb-8869-ce66c6a38ce5" providerId="AD" clId="Web-{557BEBEB-5387-3BA2-105A-2550832F21F6}" dt="2023-05-09T09:42:52.264" v="14" actId="20577"/>
        <pc:sldMkLst>
          <pc:docMk/>
          <pc:sldMk cId="948847316" sldId="267"/>
        </pc:sldMkLst>
        <pc:spChg chg="mod">
          <ac:chgData name="Cameron, Helen" userId="S::h.cameron2@exeter.ac.uk::c5c5e438-0914-45bb-8869-ce66c6a38ce5" providerId="AD" clId="Web-{557BEBEB-5387-3BA2-105A-2550832F21F6}" dt="2023-05-09T09:42:52.264" v="14" actId="20577"/>
          <ac:spMkLst>
            <pc:docMk/>
            <pc:sldMk cId="948847316" sldId="267"/>
            <ac:spMk id="3" creationId="{396F7B2A-48FC-AF60-2C66-FD42638607DF}"/>
          </ac:spMkLst>
        </pc:spChg>
      </pc:sldChg>
      <pc:sldChg chg="modSp add replId">
        <pc:chgData name="Cameron, Helen" userId="S::h.cameron2@exeter.ac.uk::c5c5e438-0914-45bb-8869-ce66c6a38ce5" providerId="AD" clId="Web-{557BEBEB-5387-3BA2-105A-2550832F21F6}" dt="2023-05-09T09:42:44.857" v="12" actId="20577"/>
        <pc:sldMkLst>
          <pc:docMk/>
          <pc:sldMk cId="3001482445" sldId="280"/>
        </pc:sldMkLst>
        <pc:spChg chg="mod">
          <ac:chgData name="Cameron, Helen" userId="S::h.cameron2@exeter.ac.uk::c5c5e438-0914-45bb-8869-ce66c6a38ce5" providerId="AD" clId="Web-{557BEBEB-5387-3BA2-105A-2550832F21F6}" dt="2023-05-09T09:42:41.045" v="11" actId="20577"/>
          <ac:spMkLst>
            <pc:docMk/>
            <pc:sldMk cId="3001482445" sldId="280"/>
            <ac:spMk id="2" creationId="{26140FB7-14D6-B40C-C887-121928055A97}"/>
          </ac:spMkLst>
        </pc:spChg>
        <pc:spChg chg="mod">
          <ac:chgData name="Cameron, Helen" userId="S::h.cameron2@exeter.ac.uk::c5c5e438-0914-45bb-8869-ce66c6a38ce5" providerId="AD" clId="Web-{557BEBEB-5387-3BA2-105A-2550832F21F6}" dt="2023-05-09T09:42:44.857" v="12" actId="20577"/>
          <ac:spMkLst>
            <pc:docMk/>
            <pc:sldMk cId="3001482445" sldId="280"/>
            <ac:spMk id="4" creationId="{81C91DE5-436F-508F-C3A9-5C000141D22B}"/>
          </ac:spMkLst>
        </pc:spChg>
      </pc:sldChg>
    </pc:docChg>
  </pc:docChgLst>
  <pc:docChgLst>
    <pc:chgData name="Cameron, Helen" userId="S::h.cameron2@exeter.ac.uk::c5c5e438-0914-45bb-8869-ce66c6a38ce5" providerId="AD" clId="Web-{BF1E3E35-DD25-69F7-173C-E57E43EB05F6}"/>
    <pc:docChg chg="modSld">
      <pc:chgData name="Cameron, Helen" userId="S::h.cameron2@exeter.ac.uk::c5c5e438-0914-45bb-8869-ce66c6a38ce5" providerId="AD" clId="Web-{BF1E3E35-DD25-69F7-173C-E57E43EB05F6}" dt="2023-04-24T08:29:41.186" v="6" actId="20577"/>
      <pc:docMkLst>
        <pc:docMk/>
      </pc:docMkLst>
      <pc:sldChg chg="modSp">
        <pc:chgData name="Cameron, Helen" userId="S::h.cameron2@exeter.ac.uk::c5c5e438-0914-45bb-8869-ce66c6a38ce5" providerId="AD" clId="Web-{BF1E3E35-DD25-69F7-173C-E57E43EB05F6}" dt="2023-04-24T08:29:41.186" v="6" actId="20577"/>
        <pc:sldMkLst>
          <pc:docMk/>
          <pc:sldMk cId="658104492" sldId="275"/>
        </pc:sldMkLst>
        <pc:spChg chg="mod">
          <ac:chgData name="Cameron, Helen" userId="S::h.cameron2@exeter.ac.uk::c5c5e438-0914-45bb-8869-ce66c6a38ce5" providerId="AD" clId="Web-{BF1E3E35-DD25-69F7-173C-E57E43EB05F6}" dt="2023-04-24T08:29:41.186" v="6" actId="20577"/>
          <ac:spMkLst>
            <pc:docMk/>
            <pc:sldMk cId="658104492" sldId="275"/>
            <ac:spMk id="4" creationId="{81C91DE5-436F-508F-C3A9-5C000141D22B}"/>
          </ac:spMkLst>
        </pc:spChg>
      </pc:sldChg>
    </pc:docChg>
  </pc:docChgLst>
  <pc:docChgLst>
    <pc:chgData name="Cameron, Helen" userId="c5c5e438-0914-45bb-8869-ce66c6a38ce5" providerId="ADAL" clId="{2B1A3B91-6FAD-47B3-A367-AF9CE01AE75E}"/>
    <pc:docChg chg="custSel modSld">
      <pc:chgData name="Cameron, Helen" userId="c5c5e438-0914-45bb-8869-ce66c6a38ce5" providerId="ADAL" clId="{2B1A3B91-6FAD-47B3-A367-AF9CE01AE75E}" dt="2023-05-02T08:19:17.803" v="184" actId="20577"/>
      <pc:docMkLst>
        <pc:docMk/>
      </pc:docMkLst>
      <pc:sldChg chg="modSp mod modCm">
        <pc:chgData name="Cameron, Helen" userId="c5c5e438-0914-45bb-8869-ce66c6a38ce5" providerId="ADAL" clId="{2B1A3B91-6FAD-47B3-A367-AF9CE01AE75E}" dt="2023-05-02T08:19:17.803" v="184" actId="20577"/>
        <pc:sldMkLst>
          <pc:docMk/>
          <pc:sldMk cId="3056758591" sldId="262"/>
        </pc:sldMkLst>
        <pc:spChg chg="mod">
          <ac:chgData name="Cameron, Helen" userId="c5c5e438-0914-45bb-8869-ce66c6a38ce5" providerId="ADAL" clId="{2B1A3B91-6FAD-47B3-A367-AF9CE01AE75E}" dt="2023-05-02T08:19:13.903" v="181" actId="404"/>
          <ac:spMkLst>
            <pc:docMk/>
            <pc:sldMk cId="3056758591" sldId="262"/>
            <ac:spMk id="4" creationId="{F8786B2F-AD2D-8B14-D5D3-AB9CFE66D063}"/>
          </ac:spMkLst>
        </pc:spChg>
        <pc:spChg chg="mod">
          <ac:chgData name="Cameron, Helen" userId="c5c5e438-0914-45bb-8869-ce66c6a38ce5" providerId="ADAL" clId="{2B1A3B91-6FAD-47B3-A367-AF9CE01AE75E}" dt="2023-05-02T08:19:17.803" v="184" actId="20577"/>
          <ac:spMkLst>
            <pc:docMk/>
            <pc:sldMk cId="3056758591" sldId="262"/>
            <ac:spMk id="5" creationId="{EE0D89F5-915D-B5DD-71F4-BE776E3E6541}"/>
          </ac:spMkLst>
        </pc:spChg>
        <pc:extLst>
          <p:ext xmlns:p="http://schemas.openxmlformats.org/presentationml/2006/main" uri="{D6D511B9-2390-475A-947B-AFAB55BFBCF1}">
            <pc226:cmChg xmlns:pc226="http://schemas.microsoft.com/office/powerpoint/2022/06/main/command" chg="">
              <pc226:chgData name="Cameron, Helen" userId="c5c5e438-0914-45bb-8869-ce66c6a38ce5" providerId="ADAL" clId="{2B1A3B91-6FAD-47B3-A367-AF9CE01AE75E}" dt="2023-05-02T08:19:09.443" v="179"/>
              <pc2:cmMkLst xmlns:pc2="http://schemas.microsoft.com/office/powerpoint/2019/9/main/command">
                <pc:docMk/>
                <pc:sldMk cId="3056758591" sldId="262"/>
                <pc2:cmMk id="{1781ECDC-9559-4943-A81F-8208B6BB81E5}"/>
              </pc2:cmMkLst>
              <pc226:cmRplyChg chg="add">
                <pc226:chgData name="Cameron, Helen" userId="c5c5e438-0914-45bb-8869-ce66c6a38ce5" providerId="ADAL" clId="{2B1A3B91-6FAD-47B3-A367-AF9CE01AE75E}" dt="2023-05-02T08:19:09.443" v="179"/>
                <pc2:cmRplyMkLst xmlns:pc2="http://schemas.microsoft.com/office/powerpoint/2019/9/main/command">
                  <pc:docMk/>
                  <pc:sldMk cId="3056758591" sldId="262"/>
                  <pc2:cmMk id="{1781ECDC-9559-4943-A81F-8208B6BB81E5}"/>
                  <pc2:cmRplyMk id="{CA690C0B-4A98-4E44-B0FE-F614750FC86E}"/>
                </pc2:cmRplyMkLst>
              </pc226:cmRplyChg>
            </pc226:cmChg>
          </p:ext>
        </pc:extLst>
      </pc:sldChg>
      <pc:sldChg chg="modSp mod delCm modCm">
        <pc:chgData name="Cameron, Helen" userId="c5c5e438-0914-45bb-8869-ce66c6a38ce5" providerId="ADAL" clId="{2B1A3B91-6FAD-47B3-A367-AF9CE01AE75E}" dt="2023-04-26T08:15:45.792" v="86" actId="20577"/>
        <pc:sldMkLst>
          <pc:docMk/>
          <pc:sldMk cId="2331865588" sldId="264"/>
        </pc:sldMkLst>
        <pc:spChg chg="mod">
          <ac:chgData name="Cameron, Helen" userId="c5c5e438-0914-45bb-8869-ce66c6a38ce5" providerId="ADAL" clId="{2B1A3B91-6FAD-47B3-A367-AF9CE01AE75E}" dt="2023-04-26T08:15:45.792" v="86" actId="20577"/>
          <ac:spMkLst>
            <pc:docMk/>
            <pc:sldMk cId="2331865588" sldId="264"/>
            <ac:spMk id="7" creationId="{191F2DA3-0D94-C39F-8B98-9B8A7BC75F45}"/>
          </ac:spMkLst>
        </pc:spChg>
        <pc:extLst>
          <p:ext xmlns:p="http://schemas.openxmlformats.org/presentationml/2006/main" uri="{D6D511B9-2390-475A-947B-AFAB55BFBCF1}">
            <pc226:cmChg xmlns:pc226="http://schemas.microsoft.com/office/powerpoint/2022/06/main/command" chg="del mod">
              <pc226:chgData name="Cameron, Helen" userId="c5c5e438-0914-45bb-8869-ce66c6a38ce5" providerId="ADAL" clId="{2B1A3B91-6FAD-47B3-A367-AF9CE01AE75E}" dt="2023-04-26T08:09:14.570" v="30"/>
              <pc2:cmMkLst xmlns:pc2="http://schemas.microsoft.com/office/powerpoint/2019/9/main/command">
                <pc:docMk/>
                <pc:sldMk cId="2331865588" sldId="264"/>
                <pc2:cmMk id="{35F61835-B5DC-469F-893B-01602ABC8393}"/>
              </pc2:cmMkLst>
              <pc226:cmRplyChg chg="add">
                <pc226:chgData name="Cameron, Helen" userId="c5c5e438-0914-45bb-8869-ce66c6a38ce5" providerId="ADAL" clId="{2B1A3B91-6FAD-47B3-A367-AF9CE01AE75E}" dt="2023-04-26T08:08:33.962" v="0"/>
                <pc2:cmRplyMkLst xmlns:pc2="http://schemas.microsoft.com/office/powerpoint/2019/9/main/command">
                  <pc:docMk/>
                  <pc:sldMk cId="2331865588" sldId="264"/>
                  <pc2:cmMk id="{35F61835-B5DC-469F-893B-01602ABC8393}"/>
                  <pc2:cmRplyMk id="{D643A3DA-4A8A-4EFD-946A-7532E0BA6549}"/>
                </pc2:cmRplyMkLst>
              </pc226:cmRplyChg>
            </pc226:cmChg>
            <pc226:cmChg xmlns:pc226="http://schemas.microsoft.com/office/powerpoint/2022/06/main/command" chg="del">
              <pc226:chgData name="Cameron, Helen" userId="c5c5e438-0914-45bb-8869-ce66c6a38ce5" providerId="ADAL" clId="{2B1A3B91-6FAD-47B3-A367-AF9CE01AE75E}" dt="2023-04-26T08:09:12.415" v="29"/>
              <pc2:cmMkLst xmlns:pc2="http://schemas.microsoft.com/office/powerpoint/2019/9/main/command">
                <pc:docMk/>
                <pc:sldMk cId="2331865588" sldId="264"/>
                <pc2:cmMk id="{448A4C81-5460-4E17-91E5-761B07872550}"/>
              </pc2:cmMkLst>
              <pc226:cmRplyChg chg="add">
                <pc226:chgData name="Cameron, Helen" userId="c5c5e438-0914-45bb-8869-ce66c6a38ce5" providerId="ADAL" clId="{2B1A3B91-6FAD-47B3-A367-AF9CE01AE75E}" dt="2023-04-26T08:08:54.729" v="1"/>
                <pc2:cmRplyMkLst xmlns:pc2="http://schemas.microsoft.com/office/powerpoint/2019/9/main/command">
                  <pc:docMk/>
                  <pc:sldMk cId="2331865588" sldId="264"/>
                  <pc2:cmMk id="{448A4C81-5460-4E17-91E5-761B07872550}"/>
                  <pc2:cmRplyMk id="{A17AE05D-D186-4970-AF51-BC368E795020}"/>
                </pc2:cmRplyMkLst>
              </pc226:cmRplyChg>
            </pc226:cmChg>
            <pc226:cmChg xmlns:pc226="http://schemas.microsoft.com/office/powerpoint/2022/06/main/command" chg="del mod">
              <pc226:chgData name="Cameron, Helen" userId="c5c5e438-0914-45bb-8869-ce66c6a38ce5" providerId="ADAL" clId="{2B1A3B91-6FAD-47B3-A367-AF9CE01AE75E}" dt="2023-04-26T08:11:42.847" v="58"/>
              <pc2:cmMkLst xmlns:pc2="http://schemas.microsoft.com/office/powerpoint/2019/9/main/command">
                <pc:docMk/>
                <pc:sldMk cId="2331865588" sldId="264"/>
                <pc2:cmMk id="{DB2CBDE1-079B-4108-9216-C5DCD2211941}"/>
              </pc2:cmMkLst>
              <pc226:cmRplyChg chg="add">
                <pc226:chgData name="Cameron, Helen" userId="c5c5e438-0914-45bb-8869-ce66c6a38ce5" providerId="ADAL" clId="{2B1A3B91-6FAD-47B3-A367-AF9CE01AE75E}" dt="2023-04-26T08:11:25.869" v="31"/>
                <pc2:cmRplyMkLst xmlns:pc2="http://schemas.microsoft.com/office/powerpoint/2019/9/main/command">
                  <pc:docMk/>
                  <pc:sldMk cId="2331865588" sldId="264"/>
                  <pc2:cmMk id="{DB2CBDE1-079B-4108-9216-C5DCD2211941}"/>
                  <pc2:cmRplyMk id="{7E77E0ED-3A63-4909-9073-3C54D33EBE8D}"/>
                </pc2:cmRplyMkLst>
              </pc226:cmRplyChg>
            </pc226:cmChg>
          </p:ext>
        </pc:extLst>
      </pc:sldChg>
      <pc:sldChg chg="modSp mod modCm">
        <pc:chgData name="Cameron, Helen" userId="c5c5e438-0914-45bb-8869-ce66c6a38ce5" providerId="ADAL" clId="{2B1A3B91-6FAD-47B3-A367-AF9CE01AE75E}" dt="2023-05-02T08:15:16.523" v="173"/>
        <pc:sldMkLst>
          <pc:docMk/>
          <pc:sldMk cId="1468301692" sldId="266"/>
        </pc:sldMkLst>
        <pc:graphicFrameChg chg="modGraphic">
          <ac:chgData name="Cameron, Helen" userId="c5c5e438-0914-45bb-8869-ce66c6a38ce5" providerId="ADAL" clId="{2B1A3B91-6FAD-47B3-A367-AF9CE01AE75E}" dt="2023-04-26T08:14:43.865" v="75" actId="20577"/>
          <ac:graphicFrameMkLst>
            <pc:docMk/>
            <pc:sldMk cId="1468301692" sldId="266"/>
            <ac:graphicFrameMk id="9" creationId="{F7E8340C-F022-DF7C-334C-36094FDF658B}"/>
          </ac:graphicFrameMkLst>
        </pc:graphicFrameChg>
        <pc:extLst>
          <p:ext xmlns:p="http://schemas.openxmlformats.org/presentationml/2006/main" uri="{D6D511B9-2390-475A-947B-AFAB55BFBCF1}">
            <pc226:cmChg xmlns:pc226="http://schemas.microsoft.com/office/powerpoint/2022/06/main/command" chg="">
              <pc226:chgData name="Cameron, Helen" userId="c5c5e438-0914-45bb-8869-ce66c6a38ce5" providerId="ADAL" clId="{2B1A3B91-6FAD-47B3-A367-AF9CE01AE75E}" dt="2023-05-02T08:15:16.523" v="173"/>
              <pc2:cmMkLst xmlns:pc2="http://schemas.microsoft.com/office/powerpoint/2019/9/main/command">
                <pc:docMk/>
                <pc:sldMk cId="1468301692" sldId="266"/>
                <pc2:cmMk id="{08DB9424-1A6A-459E-8FEE-B78E4E6021C6}"/>
              </pc2:cmMkLst>
              <pc226:cmRplyChg chg="add">
                <pc226:chgData name="Cameron, Helen" userId="c5c5e438-0914-45bb-8869-ce66c6a38ce5" providerId="ADAL" clId="{2B1A3B91-6FAD-47B3-A367-AF9CE01AE75E}" dt="2023-05-02T08:15:16.523" v="173"/>
                <pc2:cmRplyMkLst xmlns:pc2="http://schemas.microsoft.com/office/powerpoint/2019/9/main/command">
                  <pc:docMk/>
                  <pc:sldMk cId="1468301692" sldId="266"/>
                  <pc2:cmMk id="{08DB9424-1A6A-459E-8FEE-B78E4E6021C6}"/>
                  <pc2:cmRplyMk id="{0061EBBF-75FD-48E7-8905-83D1C3CFDB36}"/>
                </pc2:cmRplyMkLst>
              </pc226:cmRplyChg>
            </pc226:cmChg>
            <pc226:cmChg xmlns:pc226="http://schemas.microsoft.com/office/powerpoint/2022/06/main/command" chg="">
              <pc226:chgData name="Cameron, Helen" userId="c5c5e438-0914-45bb-8869-ce66c6a38ce5" providerId="ADAL" clId="{2B1A3B91-6FAD-47B3-A367-AF9CE01AE75E}" dt="2023-05-02T08:15:03.357" v="172"/>
              <pc2:cmMkLst xmlns:pc2="http://schemas.microsoft.com/office/powerpoint/2019/9/main/command">
                <pc:docMk/>
                <pc:sldMk cId="1468301692" sldId="266"/>
                <pc2:cmMk id="{BD884E38-6031-4DF7-B19F-A6449B4892E9}"/>
              </pc2:cmMkLst>
              <pc226:cmRplyChg chg="add">
                <pc226:chgData name="Cameron, Helen" userId="c5c5e438-0914-45bb-8869-ce66c6a38ce5" providerId="ADAL" clId="{2B1A3B91-6FAD-47B3-A367-AF9CE01AE75E}" dt="2023-05-02T08:15:03.357" v="172"/>
                <pc2:cmRplyMkLst xmlns:pc2="http://schemas.microsoft.com/office/powerpoint/2019/9/main/command">
                  <pc:docMk/>
                  <pc:sldMk cId="1468301692" sldId="266"/>
                  <pc2:cmMk id="{BD884E38-6031-4DF7-B19F-A6449B4892E9}"/>
                  <pc2:cmRplyMk id="{18ACF64E-73DA-445E-A571-15F68E7D57A0}"/>
                </pc2:cmRplyMkLst>
              </pc226:cmRplyChg>
            </pc226:cmChg>
          </p:ext>
        </pc:extLst>
      </pc:sldChg>
      <pc:sldChg chg="modSp mod modCm">
        <pc:chgData name="Cameron, Helen" userId="c5c5e438-0914-45bb-8869-ce66c6a38ce5" providerId="ADAL" clId="{2B1A3B91-6FAD-47B3-A367-AF9CE01AE75E}" dt="2023-05-02T08:13:05.455" v="169" actId="20577"/>
        <pc:sldMkLst>
          <pc:docMk/>
          <pc:sldMk cId="948847316" sldId="267"/>
        </pc:sldMkLst>
        <pc:spChg chg="mod">
          <ac:chgData name="Cameron, Helen" userId="c5c5e438-0914-45bb-8869-ce66c6a38ce5" providerId="ADAL" clId="{2B1A3B91-6FAD-47B3-A367-AF9CE01AE75E}" dt="2023-05-02T08:13:05.455" v="169" actId="20577"/>
          <ac:spMkLst>
            <pc:docMk/>
            <pc:sldMk cId="948847316" sldId="267"/>
            <ac:spMk id="3" creationId="{396F7B2A-48FC-AF60-2C66-FD42638607DF}"/>
          </ac:spMkLst>
        </pc:spChg>
        <pc:extLst>
          <p:ext xmlns:p="http://schemas.openxmlformats.org/presentationml/2006/main" uri="{D6D511B9-2390-475A-947B-AFAB55BFBCF1}">
            <pc226:cmChg xmlns:pc226="http://schemas.microsoft.com/office/powerpoint/2022/06/main/command" chg="mod">
              <pc226:chgData name="Cameron, Helen" userId="c5c5e438-0914-45bb-8869-ce66c6a38ce5" providerId="ADAL" clId="{2B1A3B91-6FAD-47B3-A367-AF9CE01AE75E}" dt="2023-04-26T08:16:11.306" v="98" actId="20577"/>
              <pc2:cmMkLst xmlns:pc2="http://schemas.microsoft.com/office/powerpoint/2019/9/main/command">
                <pc:docMk/>
                <pc:sldMk cId="948847316" sldId="267"/>
                <pc2:cmMk id="{1D728878-88F9-47B1-9B9B-3E22C785ABFD}"/>
              </pc2:cmMkLst>
            </pc226:cmChg>
          </p:ext>
        </pc:extLst>
      </pc:sldChg>
      <pc:sldChg chg="modSp mod addCm delCm">
        <pc:chgData name="Cameron, Helen" userId="c5c5e438-0914-45bb-8869-ce66c6a38ce5" providerId="ADAL" clId="{2B1A3B91-6FAD-47B3-A367-AF9CE01AE75E}" dt="2023-05-02T08:18:09.409" v="178"/>
        <pc:sldMkLst>
          <pc:docMk/>
          <pc:sldMk cId="2224301485" sldId="268"/>
        </pc:sldMkLst>
        <pc:spChg chg="mod">
          <ac:chgData name="Cameron, Helen" userId="c5c5e438-0914-45bb-8869-ce66c6a38ce5" providerId="ADAL" clId="{2B1A3B91-6FAD-47B3-A367-AF9CE01AE75E}" dt="2023-05-02T08:18:00.792" v="177" actId="13926"/>
          <ac:spMkLst>
            <pc:docMk/>
            <pc:sldMk cId="2224301485" sldId="268"/>
            <ac:spMk id="3" creationId="{396F7B2A-48FC-AF60-2C66-FD42638607DF}"/>
          </ac:spMkLst>
        </pc:spChg>
        <pc:extLst>
          <p:ext xmlns:p="http://schemas.openxmlformats.org/presentationml/2006/main" uri="{D6D511B9-2390-475A-947B-AFAB55BFBCF1}">
            <pc226:cmChg xmlns:pc226="http://schemas.microsoft.com/office/powerpoint/2022/06/main/command" chg="add">
              <pc226:chgData name="Cameron, Helen" userId="c5c5e438-0914-45bb-8869-ce66c6a38ce5" providerId="ADAL" clId="{2B1A3B91-6FAD-47B3-A367-AF9CE01AE75E}" dt="2023-05-02T08:18:09.409" v="178"/>
              <pc2:cmMkLst xmlns:pc2="http://schemas.microsoft.com/office/powerpoint/2019/9/main/command">
                <pc:docMk/>
                <pc:sldMk cId="2224301485" sldId="268"/>
                <pc2:cmMk id="{0FF08F60-9C27-4F3B-8719-F928678BA1E6}"/>
              </pc2:cmMkLst>
            </pc226:cmChg>
            <pc226:cmChg xmlns:pc226="http://schemas.microsoft.com/office/powerpoint/2022/06/main/command" chg="del">
              <pc226:chgData name="Cameron, Helen" userId="c5c5e438-0914-45bb-8869-ce66c6a38ce5" providerId="ADAL" clId="{2B1A3B91-6FAD-47B3-A367-AF9CE01AE75E}" dt="2023-05-02T08:17:38.596" v="174"/>
              <pc2:cmMkLst xmlns:pc2="http://schemas.microsoft.com/office/powerpoint/2019/9/main/command">
                <pc:docMk/>
                <pc:sldMk cId="2224301485" sldId="268"/>
                <pc2:cmMk id="{09AC39DC-D4DD-4E12-8EA4-442BEDC6BFD3}"/>
              </pc2:cmMkLst>
            </pc226:cmChg>
          </p:ext>
        </pc:extLst>
      </pc:sldChg>
      <pc:sldChg chg="modSp mod delCm modCm">
        <pc:chgData name="Cameron, Helen" userId="c5c5e438-0914-45bb-8869-ce66c6a38ce5" providerId="ADAL" clId="{2B1A3B91-6FAD-47B3-A367-AF9CE01AE75E}" dt="2023-04-26T08:15:50.357" v="88" actId="20577"/>
        <pc:sldMkLst>
          <pc:docMk/>
          <pc:sldMk cId="3524537950" sldId="269"/>
        </pc:sldMkLst>
        <pc:spChg chg="mod">
          <ac:chgData name="Cameron, Helen" userId="c5c5e438-0914-45bb-8869-ce66c6a38ce5" providerId="ADAL" clId="{2B1A3B91-6FAD-47B3-A367-AF9CE01AE75E}" dt="2023-04-26T08:15:50.357" v="88" actId="20577"/>
          <ac:spMkLst>
            <pc:docMk/>
            <pc:sldMk cId="3524537950" sldId="269"/>
            <ac:spMk id="4" creationId="{81C91DE5-436F-508F-C3A9-5C000141D22B}"/>
          </ac:spMkLst>
        </pc:spChg>
        <pc:extLst>
          <p:ext xmlns:p="http://schemas.openxmlformats.org/presentationml/2006/main" uri="{D6D511B9-2390-475A-947B-AFAB55BFBCF1}">
            <pc226:cmChg xmlns:pc226="http://schemas.microsoft.com/office/powerpoint/2022/06/main/command" chg="del mod">
              <pc226:chgData name="Cameron, Helen" userId="c5c5e438-0914-45bb-8869-ce66c6a38ce5" providerId="ADAL" clId="{2B1A3B91-6FAD-47B3-A367-AF9CE01AE75E}" dt="2023-04-26T08:14:13.771" v="66"/>
              <pc2:cmMkLst xmlns:pc2="http://schemas.microsoft.com/office/powerpoint/2019/9/main/command">
                <pc:docMk/>
                <pc:sldMk cId="3524537950" sldId="269"/>
                <pc2:cmMk id="{A3E96471-56A7-4253-9F37-A9FDB446863D}"/>
              </pc2:cmMkLst>
              <pc226:cmRplyChg chg="add">
                <pc226:chgData name="Cameron, Helen" userId="c5c5e438-0914-45bb-8869-ce66c6a38ce5" providerId="ADAL" clId="{2B1A3B91-6FAD-47B3-A367-AF9CE01AE75E}" dt="2023-04-26T08:14:12.042" v="65"/>
                <pc2:cmRplyMkLst xmlns:pc2="http://schemas.microsoft.com/office/powerpoint/2019/9/main/command">
                  <pc:docMk/>
                  <pc:sldMk cId="3524537950" sldId="269"/>
                  <pc2:cmMk id="{A3E96471-56A7-4253-9F37-A9FDB446863D}"/>
                  <pc2:cmRplyMk id="{E0736413-128B-49AF-811F-FBAAB28229C6}"/>
                </pc2:cmRplyMkLst>
              </pc226:cmRplyChg>
            </pc226:cmChg>
            <pc226:cmChg xmlns:pc226="http://schemas.microsoft.com/office/powerpoint/2022/06/main/command" chg="del">
              <pc226:chgData name="Cameron, Helen" userId="c5c5e438-0914-45bb-8869-ce66c6a38ce5" providerId="ADAL" clId="{2B1A3B91-6FAD-47B3-A367-AF9CE01AE75E}" dt="2023-04-26T08:14:00.909" v="64"/>
              <pc2:cmMkLst xmlns:pc2="http://schemas.microsoft.com/office/powerpoint/2019/9/main/command">
                <pc:docMk/>
                <pc:sldMk cId="3524537950" sldId="269"/>
                <pc2:cmMk id="{3F852A88-C923-452C-A457-E92E5CD23A10}"/>
              </pc2:cmMkLst>
              <pc226:cmRplyChg chg="add">
                <pc226:chgData name="Cameron, Helen" userId="c5c5e438-0914-45bb-8869-ce66c6a38ce5" providerId="ADAL" clId="{2B1A3B91-6FAD-47B3-A367-AF9CE01AE75E}" dt="2023-04-26T08:13:59.409" v="63"/>
                <pc2:cmRplyMkLst xmlns:pc2="http://schemas.microsoft.com/office/powerpoint/2019/9/main/command">
                  <pc:docMk/>
                  <pc:sldMk cId="3524537950" sldId="269"/>
                  <pc2:cmMk id="{3F852A88-C923-452C-A457-E92E5CD23A10}"/>
                  <pc2:cmRplyMk id="{1030A2B5-A7E9-4F0B-B3CC-BF6A701896F5}"/>
                </pc2:cmRplyMkLst>
              </pc226:cmRplyChg>
            </pc226:cmChg>
          </p:ext>
        </pc:extLst>
      </pc:sldChg>
      <pc:sldChg chg="addCm modCm">
        <pc:chgData name="Cameron, Helen" userId="c5c5e438-0914-45bb-8869-ce66c6a38ce5" providerId="ADAL" clId="{2B1A3B91-6FAD-47B3-A367-AF9CE01AE75E}" dt="2023-05-02T08:11:42.524" v="164"/>
        <pc:sldMkLst>
          <pc:docMk/>
          <pc:sldMk cId="2096025101" sldId="273"/>
        </pc:sldMkLst>
        <pc:extLst>
          <p:ext xmlns:p="http://schemas.openxmlformats.org/presentationml/2006/main" uri="{D6D511B9-2390-475A-947B-AFAB55BFBCF1}">
            <pc226:cmChg xmlns:pc226="http://schemas.microsoft.com/office/powerpoint/2022/06/main/command" chg="add">
              <pc226:chgData name="Cameron, Helen" userId="c5c5e438-0914-45bb-8869-ce66c6a38ce5" providerId="ADAL" clId="{2B1A3B91-6FAD-47B3-A367-AF9CE01AE75E}" dt="2023-04-26T08:19:53.413" v="163"/>
              <pc2:cmMkLst xmlns:pc2="http://schemas.microsoft.com/office/powerpoint/2019/9/main/command">
                <pc:docMk/>
                <pc:sldMk cId="2096025101" sldId="273"/>
                <pc2:cmMk id="{4C209819-8480-4906-8FF3-85A4205C45D9}"/>
              </pc2:cmMkLst>
            </pc226:cmChg>
            <pc226:cmChg xmlns:pc226="http://schemas.microsoft.com/office/powerpoint/2022/06/main/command" chg="">
              <pc226:chgData name="Cameron, Helen" userId="c5c5e438-0914-45bb-8869-ce66c6a38ce5" providerId="ADAL" clId="{2B1A3B91-6FAD-47B3-A367-AF9CE01AE75E}" dt="2023-05-02T08:11:42.524" v="164"/>
              <pc2:cmMkLst xmlns:pc2="http://schemas.microsoft.com/office/powerpoint/2019/9/main/command">
                <pc:docMk/>
                <pc:sldMk cId="2096025101" sldId="273"/>
                <pc2:cmMk id="{4B525A45-DE88-40D6-91A9-4163994B69F4}"/>
              </pc2:cmMkLst>
              <pc226:cmRplyChg chg="add">
                <pc226:chgData name="Cameron, Helen" userId="c5c5e438-0914-45bb-8869-ce66c6a38ce5" providerId="ADAL" clId="{2B1A3B91-6FAD-47B3-A367-AF9CE01AE75E}" dt="2023-05-02T08:11:42.524" v="164"/>
                <pc2:cmRplyMkLst xmlns:pc2="http://schemas.microsoft.com/office/powerpoint/2019/9/main/command">
                  <pc:docMk/>
                  <pc:sldMk cId="2096025101" sldId="273"/>
                  <pc2:cmMk id="{4B525A45-DE88-40D6-91A9-4163994B69F4}"/>
                  <pc2:cmRplyMk id="{809DB2E3-520D-4B70-8414-46DEE467AD0B}"/>
                </pc2:cmRplyMkLst>
              </pc226:cmRplyChg>
            </pc226:cmChg>
          </p:ext>
        </pc:extLst>
      </pc:sldChg>
      <pc:sldChg chg="modCm">
        <pc:chgData name="Cameron, Helen" userId="c5c5e438-0914-45bb-8869-ce66c6a38ce5" providerId="ADAL" clId="{2B1A3B91-6FAD-47B3-A367-AF9CE01AE75E}" dt="2023-05-02T08:14:48.040" v="171"/>
        <pc:sldMkLst>
          <pc:docMk/>
          <pc:sldMk cId="1595690583" sldId="274"/>
        </pc:sldMkLst>
        <pc:extLst>
          <p:ext xmlns:p="http://schemas.openxmlformats.org/presentationml/2006/main" uri="{D6D511B9-2390-475A-947B-AFAB55BFBCF1}">
            <pc226:cmChg xmlns:pc226="http://schemas.microsoft.com/office/powerpoint/2022/06/main/command" chg="">
              <pc226:chgData name="Cameron, Helen" userId="c5c5e438-0914-45bb-8869-ce66c6a38ce5" providerId="ADAL" clId="{2B1A3B91-6FAD-47B3-A367-AF9CE01AE75E}" dt="2023-05-02T08:13:22.204" v="170"/>
              <pc2:cmMkLst xmlns:pc2="http://schemas.microsoft.com/office/powerpoint/2019/9/main/command">
                <pc:docMk/>
                <pc:sldMk cId="1595690583" sldId="274"/>
                <pc2:cmMk id="{F7008016-C4C6-4ECC-B232-CE7B1CB44506}"/>
              </pc2:cmMkLst>
              <pc226:cmRplyChg chg="add">
                <pc226:chgData name="Cameron, Helen" userId="c5c5e438-0914-45bb-8869-ce66c6a38ce5" providerId="ADAL" clId="{2B1A3B91-6FAD-47B3-A367-AF9CE01AE75E}" dt="2023-05-02T08:13:22.204" v="170"/>
                <pc2:cmRplyMkLst xmlns:pc2="http://schemas.microsoft.com/office/powerpoint/2019/9/main/command">
                  <pc:docMk/>
                  <pc:sldMk cId="1595690583" sldId="274"/>
                  <pc2:cmMk id="{F7008016-C4C6-4ECC-B232-CE7B1CB44506}"/>
                  <pc2:cmRplyMk id="{A182E897-0D87-4E48-AE1C-3AC75658335D}"/>
                </pc2:cmRplyMkLst>
              </pc226:cmRplyChg>
            </pc226:cmChg>
            <pc226:cmChg xmlns:pc226="http://schemas.microsoft.com/office/powerpoint/2022/06/main/command" chg="">
              <pc226:chgData name="Cameron, Helen" userId="c5c5e438-0914-45bb-8869-ce66c6a38ce5" providerId="ADAL" clId="{2B1A3B91-6FAD-47B3-A367-AF9CE01AE75E}" dt="2023-05-02T08:14:48.040" v="171"/>
              <pc2:cmMkLst xmlns:pc2="http://schemas.microsoft.com/office/powerpoint/2019/9/main/command">
                <pc:docMk/>
                <pc:sldMk cId="1595690583" sldId="274"/>
                <pc2:cmMk id="{08B085DF-102F-4507-B2C3-4E147925ED60}"/>
              </pc2:cmMkLst>
              <pc226:cmRplyChg chg="add">
                <pc226:chgData name="Cameron, Helen" userId="c5c5e438-0914-45bb-8869-ce66c6a38ce5" providerId="ADAL" clId="{2B1A3B91-6FAD-47B3-A367-AF9CE01AE75E}" dt="2023-05-02T08:14:48.040" v="171"/>
                <pc2:cmRplyMkLst xmlns:pc2="http://schemas.microsoft.com/office/powerpoint/2019/9/main/command">
                  <pc:docMk/>
                  <pc:sldMk cId="1595690583" sldId="274"/>
                  <pc2:cmMk id="{08B085DF-102F-4507-B2C3-4E147925ED60}"/>
                  <pc2:cmRplyMk id="{09859BC6-8F72-4962-8D22-1E25D84288BF}"/>
                </pc2:cmRplyMkLst>
              </pc226:cmRplyChg>
            </pc226:cmChg>
          </p:ext>
        </pc:extLst>
      </pc:sldChg>
      <pc:sldChg chg="modSp mod delCm modCm">
        <pc:chgData name="Cameron, Helen" userId="c5c5e438-0914-45bb-8869-ce66c6a38ce5" providerId="ADAL" clId="{2B1A3B91-6FAD-47B3-A367-AF9CE01AE75E}" dt="2023-04-26T08:18:02.330" v="158"/>
        <pc:sldMkLst>
          <pc:docMk/>
          <pc:sldMk cId="658104492" sldId="275"/>
        </pc:sldMkLst>
        <pc:spChg chg="mod">
          <ac:chgData name="Cameron, Helen" userId="c5c5e438-0914-45bb-8869-ce66c6a38ce5" providerId="ADAL" clId="{2B1A3B91-6FAD-47B3-A367-AF9CE01AE75E}" dt="2023-04-26T08:17:44.935" v="156" actId="20577"/>
          <ac:spMkLst>
            <pc:docMk/>
            <pc:sldMk cId="658104492" sldId="275"/>
            <ac:spMk id="4" creationId="{81C91DE5-436F-508F-C3A9-5C000141D22B}"/>
          </ac:spMkLst>
        </pc:spChg>
        <pc:extLst>
          <p:ext xmlns:p="http://schemas.openxmlformats.org/presentationml/2006/main" uri="{D6D511B9-2390-475A-947B-AFAB55BFBCF1}">
            <pc226:cmChg xmlns:pc226="http://schemas.microsoft.com/office/powerpoint/2022/06/main/command" chg="del mod">
              <pc226:chgData name="Cameron, Helen" userId="c5c5e438-0914-45bb-8869-ce66c6a38ce5" providerId="ADAL" clId="{2B1A3B91-6FAD-47B3-A367-AF9CE01AE75E}" dt="2023-04-26T08:17:24.729" v="146"/>
              <pc2:cmMkLst xmlns:pc2="http://schemas.microsoft.com/office/powerpoint/2019/9/main/command">
                <pc:docMk/>
                <pc:sldMk cId="658104492" sldId="275"/>
                <pc2:cmMk id="{9A2F9D50-A2F4-49C3-9D57-A7FBFC885DF9}"/>
              </pc2:cmMkLst>
              <pc226:cmRplyChg chg="add">
                <pc226:chgData name="Cameron, Helen" userId="c5c5e438-0914-45bb-8869-ce66c6a38ce5" providerId="ADAL" clId="{2B1A3B91-6FAD-47B3-A367-AF9CE01AE75E}" dt="2023-04-26T08:17:23.229" v="145"/>
                <pc2:cmRplyMkLst xmlns:pc2="http://schemas.microsoft.com/office/powerpoint/2019/9/main/command">
                  <pc:docMk/>
                  <pc:sldMk cId="658104492" sldId="275"/>
                  <pc2:cmMk id="{9A2F9D50-A2F4-49C3-9D57-A7FBFC885DF9}"/>
                  <pc2:cmRplyMk id="{0DFD44B4-832A-4A65-87B2-472C11B3BAB5}"/>
                </pc2:cmRplyMkLst>
              </pc226:cmRplyChg>
            </pc226:cmChg>
            <pc226:cmChg xmlns:pc226="http://schemas.microsoft.com/office/powerpoint/2022/06/main/command" chg="del mod">
              <pc226:chgData name="Cameron, Helen" userId="c5c5e438-0914-45bb-8869-ce66c6a38ce5" providerId="ADAL" clId="{2B1A3B91-6FAD-47B3-A367-AF9CE01AE75E}" dt="2023-04-26T08:18:02.330" v="158"/>
              <pc2:cmMkLst xmlns:pc2="http://schemas.microsoft.com/office/powerpoint/2019/9/main/command">
                <pc:docMk/>
                <pc:sldMk cId="658104492" sldId="275"/>
                <pc2:cmMk id="{B3F23DB9-3AD0-456B-AEC4-F6A4BA2171BB}"/>
              </pc2:cmMkLst>
              <pc226:cmRplyChg chg="add">
                <pc226:chgData name="Cameron, Helen" userId="c5c5e438-0914-45bb-8869-ce66c6a38ce5" providerId="ADAL" clId="{2B1A3B91-6FAD-47B3-A367-AF9CE01AE75E}" dt="2023-04-26T08:18:00.456" v="157"/>
                <pc2:cmRplyMkLst xmlns:pc2="http://schemas.microsoft.com/office/powerpoint/2019/9/main/command">
                  <pc:docMk/>
                  <pc:sldMk cId="658104492" sldId="275"/>
                  <pc2:cmMk id="{B3F23DB9-3AD0-456B-AEC4-F6A4BA2171BB}"/>
                  <pc2:cmRplyMk id="{83EC4727-73AB-4196-A883-0ED1FB2DEF5B}"/>
                </pc2:cmRplyMkLst>
              </pc226:cmRplyChg>
            </pc226:cmChg>
          </p:ext>
        </pc:extLst>
      </pc:sldChg>
      <pc:sldChg chg="modSp mod delCm modCm">
        <pc:chgData name="Cameron, Helen" userId="c5c5e438-0914-45bb-8869-ce66c6a38ce5" providerId="ADAL" clId="{2B1A3B91-6FAD-47B3-A367-AF9CE01AE75E}" dt="2023-04-26T08:18:32.566" v="162"/>
        <pc:sldMkLst>
          <pc:docMk/>
          <pc:sldMk cId="633262323" sldId="276"/>
        </pc:sldMkLst>
        <pc:spChg chg="mod">
          <ac:chgData name="Cameron, Helen" userId="c5c5e438-0914-45bb-8869-ce66c6a38ce5" providerId="ADAL" clId="{2B1A3B91-6FAD-47B3-A367-AF9CE01AE75E}" dt="2023-04-26T08:18:26.408" v="160" actId="6549"/>
          <ac:spMkLst>
            <pc:docMk/>
            <pc:sldMk cId="633262323" sldId="276"/>
            <ac:spMk id="4" creationId="{81C91DE5-436F-508F-C3A9-5C000141D22B}"/>
          </ac:spMkLst>
        </pc:spChg>
        <pc:extLst>
          <p:ext xmlns:p="http://schemas.openxmlformats.org/presentationml/2006/main" uri="{D6D511B9-2390-475A-947B-AFAB55BFBCF1}">
            <pc226:cmChg xmlns:pc226="http://schemas.microsoft.com/office/powerpoint/2022/06/main/command" chg="del mod">
              <pc226:chgData name="Cameron, Helen" userId="c5c5e438-0914-45bb-8869-ce66c6a38ce5" providerId="ADAL" clId="{2B1A3B91-6FAD-47B3-A367-AF9CE01AE75E}" dt="2023-04-26T08:18:32.566" v="162"/>
              <pc2:cmMkLst xmlns:pc2="http://schemas.microsoft.com/office/powerpoint/2019/9/main/command">
                <pc:docMk/>
                <pc:sldMk cId="633262323" sldId="276"/>
                <pc2:cmMk id="{9810FD19-FF17-4045-880C-D0925DAFCB43}"/>
              </pc2:cmMkLst>
              <pc226:cmRplyChg chg="add">
                <pc226:chgData name="Cameron, Helen" userId="c5c5e438-0914-45bb-8869-ce66c6a38ce5" providerId="ADAL" clId="{2B1A3B91-6FAD-47B3-A367-AF9CE01AE75E}" dt="2023-04-26T08:18:31.225" v="161"/>
                <pc2:cmRplyMkLst xmlns:pc2="http://schemas.microsoft.com/office/powerpoint/2019/9/main/command">
                  <pc:docMk/>
                  <pc:sldMk cId="633262323" sldId="276"/>
                  <pc2:cmMk id="{9810FD19-FF17-4045-880C-D0925DAFCB43}"/>
                  <pc2:cmRplyMk id="{303D3A55-DDC8-4C2C-AD3A-3E636A890023}"/>
                </pc2:cmRplyMkLst>
              </pc226:cmRplyChg>
            </pc226:cmChg>
          </p:ext>
        </pc:extLst>
      </pc:sldChg>
      <pc:sldChg chg="modSp mod">
        <pc:chgData name="Cameron, Helen" userId="c5c5e438-0914-45bb-8869-ce66c6a38ce5" providerId="ADAL" clId="{2B1A3B91-6FAD-47B3-A367-AF9CE01AE75E}" dt="2023-04-26T08:14:52.982" v="76" actId="313"/>
        <pc:sldMkLst>
          <pc:docMk/>
          <pc:sldMk cId="3246397801" sldId="278"/>
        </pc:sldMkLst>
        <pc:graphicFrameChg chg="modGraphic">
          <ac:chgData name="Cameron, Helen" userId="c5c5e438-0914-45bb-8869-ce66c6a38ce5" providerId="ADAL" clId="{2B1A3B91-6FAD-47B3-A367-AF9CE01AE75E}" dt="2023-04-26T08:14:52.982" v="76" actId="313"/>
          <ac:graphicFrameMkLst>
            <pc:docMk/>
            <pc:sldMk cId="3246397801" sldId="278"/>
            <ac:graphicFrameMk id="9" creationId="{F7E8340C-F022-DF7C-334C-36094FDF658B}"/>
          </ac:graphicFrameMkLst>
        </pc:graphicFrameChg>
      </pc:sldChg>
    </pc:docChg>
  </pc:docChgLst>
  <pc:docChgLst>
    <pc:chgData name="Cameron, Helen" userId="S::h.cameron2@exeter.ac.uk::c5c5e438-0914-45bb-8869-ce66c6a38ce5" providerId="AD" clId="Web-{82D293BA-D3D7-F2B4-2C79-7AD6970FF34D}"/>
    <pc:docChg chg="mod modSld">
      <pc:chgData name="Cameron, Helen" userId="S::h.cameron2@exeter.ac.uk::c5c5e438-0914-45bb-8869-ce66c6a38ce5" providerId="AD" clId="Web-{82D293BA-D3D7-F2B4-2C79-7AD6970FF34D}" dt="2023-04-12T14:05:53.822" v="4"/>
      <pc:docMkLst>
        <pc:docMk/>
      </pc:docMkLst>
      <pc:sldChg chg="modSp addCm">
        <pc:chgData name="Cameron, Helen" userId="S::h.cameron2@exeter.ac.uk::c5c5e438-0914-45bb-8869-ce66c6a38ce5" providerId="AD" clId="Web-{82D293BA-D3D7-F2B4-2C79-7AD6970FF34D}" dt="2023-04-12T14:05:53.822" v="4"/>
        <pc:sldMkLst>
          <pc:docMk/>
          <pc:sldMk cId="4088251093" sldId="260"/>
        </pc:sldMkLst>
        <pc:graphicFrameChg chg="mod modGraphic">
          <ac:chgData name="Cameron, Helen" userId="S::h.cameron2@exeter.ac.uk::c5c5e438-0914-45bb-8869-ce66c6a38ce5" providerId="AD" clId="Web-{82D293BA-D3D7-F2B4-2C79-7AD6970FF34D}" dt="2023-04-12T14:05:44.041" v="2"/>
          <ac:graphicFrameMkLst>
            <pc:docMk/>
            <pc:sldMk cId="4088251093" sldId="260"/>
            <ac:graphicFrameMk id="5" creationId="{91D220C6-B3C5-F8C6-3F03-48A4F57BCDD4}"/>
          </ac:graphicFrameMkLst>
        </pc:graphicFrameChg>
        <pc:extLst>
          <p:ext xmlns:p="http://schemas.openxmlformats.org/presentationml/2006/main" uri="{D6D511B9-2390-475A-947B-AFAB55BFBCF1}">
            <pc226:cmChg xmlns:pc226="http://schemas.microsoft.com/office/powerpoint/2022/06/main/command" chg="add">
              <pc226:chgData name="Cameron, Helen" userId="S::h.cameron2@exeter.ac.uk::c5c5e438-0914-45bb-8869-ce66c6a38ce5" providerId="AD" clId="Web-{82D293BA-D3D7-F2B4-2C79-7AD6970FF34D}" dt="2023-04-12T14:05:53.822" v="4"/>
              <pc2:cmMkLst xmlns:pc2="http://schemas.microsoft.com/office/powerpoint/2019/9/main/command">
                <pc:docMk/>
                <pc:sldMk cId="4088251093" sldId="260"/>
                <pc2:cmMk id="{AE529095-9D70-44B4-B9E9-7E34C244806F}"/>
              </pc2:cmMkLst>
            </pc226:cmChg>
          </p:ext>
        </pc:extLst>
      </pc:sldChg>
    </pc:docChg>
  </pc:docChgLst>
  <pc:docChgLst>
    <pc:chgData name="Cameron, Helen" userId="S::h.cameron2@exeter.ac.uk::c5c5e438-0914-45bb-8869-ce66c6a38ce5" providerId="AD" clId="Web-{01F49F07-7057-9560-70A9-22307149577B}"/>
    <pc:docChg chg="modSld">
      <pc:chgData name="Cameron, Helen" userId="S::h.cameron2@exeter.ac.uk::c5c5e438-0914-45bb-8869-ce66c6a38ce5" providerId="AD" clId="Web-{01F49F07-7057-9560-70A9-22307149577B}" dt="2023-04-25T15:28:19.032" v="685" actId="20577"/>
      <pc:docMkLst>
        <pc:docMk/>
      </pc:docMkLst>
      <pc:sldChg chg="modSp addCm modCm">
        <pc:chgData name="Cameron, Helen" userId="S::h.cameron2@exeter.ac.uk::c5c5e438-0914-45bb-8869-ce66c6a38ce5" providerId="AD" clId="Web-{01F49F07-7057-9560-70A9-22307149577B}" dt="2023-04-25T15:28:19.032" v="685" actId="20577"/>
        <pc:sldMkLst>
          <pc:docMk/>
          <pc:sldMk cId="948847316" sldId="267"/>
        </pc:sldMkLst>
        <pc:spChg chg="mod">
          <ac:chgData name="Cameron, Helen" userId="S::h.cameron2@exeter.ac.uk::c5c5e438-0914-45bb-8869-ce66c6a38ce5" providerId="AD" clId="Web-{01F49F07-7057-9560-70A9-22307149577B}" dt="2023-04-25T15:28:19.032" v="685" actId="20577"/>
          <ac:spMkLst>
            <pc:docMk/>
            <pc:sldMk cId="948847316" sldId="267"/>
            <ac:spMk id="3" creationId="{396F7B2A-48FC-AF60-2C66-FD42638607DF}"/>
          </ac:spMkLst>
        </pc:spChg>
        <pc:extLst>
          <p:ext xmlns:p="http://schemas.openxmlformats.org/presentationml/2006/main" uri="{D6D511B9-2390-475A-947B-AFAB55BFBCF1}">
            <pc226:cmChg xmlns:pc226="http://schemas.microsoft.com/office/powerpoint/2022/06/main/command" chg="add mod">
              <pc226:chgData name="Cameron, Helen" userId="S::h.cameron2@exeter.ac.uk::c5c5e438-0914-45bb-8869-ce66c6a38ce5" providerId="AD" clId="Web-{01F49F07-7057-9560-70A9-22307149577B}" dt="2023-04-25T15:28:19.032" v="685" actId="20577"/>
              <pc2:cmMkLst xmlns:pc2="http://schemas.microsoft.com/office/powerpoint/2019/9/main/command">
                <pc:docMk/>
                <pc:sldMk cId="948847316" sldId="267"/>
                <pc2:cmMk id="{1D728878-88F9-47B1-9B9B-3E22C785ABFD}"/>
              </pc2:cmMkLst>
            </pc226:cmChg>
          </p:ext>
        </pc:extLst>
      </pc:sldChg>
      <pc:sldChg chg="modSp">
        <pc:chgData name="Cameron, Helen" userId="S::h.cameron2@exeter.ac.uk::c5c5e438-0914-45bb-8869-ce66c6a38ce5" providerId="AD" clId="Web-{01F49F07-7057-9560-70A9-22307149577B}" dt="2023-04-25T15:27:24.499" v="676" actId="20577"/>
        <pc:sldMkLst>
          <pc:docMk/>
          <pc:sldMk cId="3524537950" sldId="269"/>
        </pc:sldMkLst>
        <pc:spChg chg="mod">
          <ac:chgData name="Cameron, Helen" userId="S::h.cameron2@exeter.ac.uk::c5c5e438-0914-45bb-8869-ce66c6a38ce5" providerId="AD" clId="Web-{01F49F07-7057-9560-70A9-22307149577B}" dt="2023-04-25T15:27:24.499" v="676" actId="20577"/>
          <ac:spMkLst>
            <pc:docMk/>
            <pc:sldMk cId="3524537950" sldId="269"/>
            <ac:spMk id="4" creationId="{81C91DE5-436F-508F-C3A9-5C000141D22B}"/>
          </ac:spMkLst>
        </pc:spChg>
      </pc:sldChg>
      <pc:sldChg chg="modSp addCm modCm">
        <pc:chgData name="Cameron, Helen" userId="S::h.cameron2@exeter.ac.uk::c5c5e438-0914-45bb-8869-ce66c6a38ce5" providerId="AD" clId="Web-{01F49F07-7057-9560-70A9-22307149577B}" dt="2023-04-25T15:27:43.328" v="677"/>
        <pc:sldMkLst>
          <pc:docMk/>
          <pc:sldMk cId="1595690583" sldId="274"/>
        </pc:sldMkLst>
        <pc:spChg chg="mod">
          <ac:chgData name="Cameron, Helen" userId="S::h.cameron2@exeter.ac.uk::c5c5e438-0914-45bb-8869-ce66c6a38ce5" providerId="AD" clId="Web-{01F49F07-7057-9560-70A9-22307149577B}" dt="2023-04-25T15:27:09.468" v="674" actId="20577"/>
          <ac:spMkLst>
            <pc:docMk/>
            <pc:sldMk cId="1595690583" sldId="274"/>
            <ac:spMk id="3" creationId="{396F7B2A-48FC-AF60-2C66-FD42638607DF}"/>
          </ac:spMkLst>
        </pc:spChg>
        <pc:extLst>
          <p:ext xmlns:p="http://schemas.openxmlformats.org/presentationml/2006/main" uri="{D6D511B9-2390-475A-947B-AFAB55BFBCF1}">
            <pc226:cmChg xmlns:pc226="http://schemas.microsoft.com/office/powerpoint/2022/06/main/command" chg="mod">
              <pc226:chgData name="Cameron, Helen" userId="S::h.cameron2@exeter.ac.uk::c5c5e438-0914-45bb-8869-ce66c6a38ce5" providerId="AD" clId="Web-{01F49F07-7057-9560-70A9-22307149577B}" dt="2023-04-25T15:27:07.311" v="673" actId="20577"/>
              <pc2:cmMkLst xmlns:pc2="http://schemas.microsoft.com/office/powerpoint/2019/9/main/command">
                <pc:docMk/>
                <pc:sldMk cId="1595690583" sldId="274"/>
                <pc2:cmMk id="{F7008016-C4C6-4ECC-B232-CE7B1CB44506}"/>
              </pc2:cmMkLst>
            </pc226:cmChg>
            <pc226:cmChg xmlns:pc226="http://schemas.microsoft.com/office/powerpoint/2022/06/main/command" chg="add">
              <pc226:chgData name="Cameron, Helen" userId="S::h.cameron2@exeter.ac.uk::c5c5e438-0914-45bb-8869-ce66c6a38ce5" providerId="AD" clId="Web-{01F49F07-7057-9560-70A9-22307149577B}" dt="2023-04-25T15:27:43.328" v="677"/>
              <pc2:cmMkLst xmlns:pc2="http://schemas.microsoft.com/office/powerpoint/2019/9/main/command">
                <pc:docMk/>
                <pc:sldMk cId="1595690583" sldId="274"/>
                <pc2:cmMk id="{506ACA39-6EF7-4E73-B210-3812C624DFB1}"/>
              </pc2:cmMkLst>
            </pc226:cmChg>
          </p:ext>
        </pc:extLst>
      </pc:sldChg>
      <pc:sldChg chg="modSp">
        <pc:chgData name="Cameron, Helen" userId="S::h.cameron2@exeter.ac.uk::c5c5e438-0914-45bb-8869-ce66c6a38ce5" providerId="AD" clId="Web-{01F49F07-7057-9560-70A9-22307149577B}" dt="2023-04-25T15:08:52.582" v="275" actId="20577"/>
        <pc:sldMkLst>
          <pc:docMk/>
          <pc:sldMk cId="2599653319" sldId="277"/>
        </pc:sldMkLst>
        <pc:spChg chg="mod">
          <ac:chgData name="Cameron, Helen" userId="S::h.cameron2@exeter.ac.uk::c5c5e438-0914-45bb-8869-ce66c6a38ce5" providerId="AD" clId="Web-{01F49F07-7057-9560-70A9-22307149577B}" dt="2023-04-25T15:08:52.582" v="275" actId="20577"/>
          <ac:spMkLst>
            <pc:docMk/>
            <pc:sldMk cId="2599653319" sldId="277"/>
            <ac:spMk id="2" creationId="{F6F07E42-DE12-08D4-F9B0-A284AC5CA1BF}"/>
          </ac:spMkLst>
        </pc:spChg>
      </pc:sldChg>
      <pc:sldChg chg="modSp">
        <pc:chgData name="Cameron, Helen" userId="S::h.cameron2@exeter.ac.uk::c5c5e438-0914-45bb-8869-ce66c6a38ce5" providerId="AD" clId="Web-{01F49F07-7057-9560-70A9-22307149577B}" dt="2023-04-25T15:08:19.018" v="256" actId="14100"/>
        <pc:sldMkLst>
          <pc:docMk/>
          <pc:sldMk cId="3246397801" sldId="278"/>
        </pc:sldMkLst>
        <pc:spChg chg="mod">
          <ac:chgData name="Cameron, Helen" userId="S::h.cameron2@exeter.ac.uk::c5c5e438-0914-45bb-8869-ce66c6a38ce5" providerId="AD" clId="Web-{01F49F07-7057-9560-70A9-22307149577B}" dt="2023-04-25T15:08:19.018" v="256" actId="14100"/>
          <ac:spMkLst>
            <pc:docMk/>
            <pc:sldMk cId="3246397801" sldId="278"/>
            <ac:spMk id="2" creationId="{F6F07E42-DE12-08D4-F9B0-A284AC5CA1BF}"/>
          </ac:spMkLst>
        </pc:spChg>
      </pc:sldChg>
    </pc:docChg>
  </pc:docChgLst>
  <pc:docChgLst>
    <pc:chgData name="Cameron, Helen" userId="S::h.cameron2@exeter.ac.uk::c5c5e438-0914-45bb-8869-ce66c6a38ce5" providerId="AD" clId="Web-{6F66F4BD-A3E1-4B6D-97BD-26A0829C94B8}"/>
    <pc:docChg chg="addSld delSld modSld addMainMaster modMainMaster">
      <pc:chgData name="Cameron, Helen" userId="S::h.cameron2@exeter.ac.uk::c5c5e438-0914-45bb-8869-ce66c6a38ce5" providerId="AD" clId="Web-{6F66F4BD-A3E1-4B6D-97BD-26A0829C94B8}" dt="2023-04-12T09:12:48.766" v="2173" actId="20577"/>
      <pc:docMkLst>
        <pc:docMk/>
      </pc:docMkLst>
      <pc:sldChg chg="del">
        <pc:chgData name="Cameron, Helen" userId="S::h.cameron2@exeter.ac.uk::c5c5e438-0914-45bb-8869-ce66c6a38ce5" providerId="AD" clId="Web-{6F66F4BD-A3E1-4B6D-97BD-26A0829C94B8}" dt="2023-04-12T08:40:04.472" v="1"/>
        <pc:sldMkLst>
          <pc:docMk/>
          <pc:sldMk cId="109857222" sldId="256"/>
        </pc:sldMkLst>
      </pc:sldChg>
      <pc:sldChg chg="modSp add">
        <pc:chgData name="Cameron, Helen" userId="S::h.cameron2@exeter.ac.uk::c5c5e438-0914-45bb-8869-ce66c6a38ce5" providerId="AD" clId="Web-{6F66F4BD-A3E1-4B6D-97BD-26A0829C94B8}" dt="2023-04-12T08:40:58.881" v="30" actId="20577"/>
        <pc:sldMkLst>
          <pc:docMk/>
          <pc:sldMk cId="4029714470" sldId="257"/>
        </pc:sldMkLst>
        <pc:spChg chg="mod">
          <ac:chgData name="Cameron, Helen" userId="S::h.cameron2@exeter.ac.uk::c5c5e438-0914-45bb-8869-ce66c6a38ce5" providerId="AD" clId="Web-{6F66F4BD-A3E1-4B6D-97BD-26A0829C94B8}" dt="2023-04-12T08:40:58.881" v="30" actId="20577"/>
          <ac:spMkLst>
            <pc:docMk/>
            <pc:sldMk cId="4029714470" sldId="257"/>
            <ac:spMk id="2" creationId="{B84F936B-61F3-89B1-EE99-93D82C9494AA}"/>
          </ac:spMkLst>
        </pc:spChg>
      </pc:sldChg>
      <pc:sldChg chg="modSp add">
        <pc:chgData name="Cameron, Helen" userId="S::h.cameron2@exeter.ac.uk::c5c5e438-0914-45bb-8869-ce66c6a38ce5" providerId="AD" clId="Web-{6F66F4BD-A3E1-4B6D-97BD-26A0829C94B8}" dt="2023-04-12T08:42:26.946" v="60" actId="20577"/>
        <pc:sldMkLst>
          <pc:docMk/>
          <pc:sldMk cId="4126061857" sldId="258"/>
        </pc:sldMkLst>
        <pc:spChg chg="mod">
          <ac:chgData name="Cameron, Helen" userId="S::h.cameron2@exeter.ac.uk::c5c5e438-0914-45bb-8869-ce66c6a38ce5" providerId="AD" clId="Web-{6F66F4BD-A3E1-4B6D-97BD-26A0829C94B8}" dt="2023-04-12T08:42:26.946" v="60" actId="20577"/>
          <ac:spMkLst>
            <pc:docMk/>
            <pc:sldMk cId="4126061857" sldId="258"/>
            <ac:spMk id="2" creationId="{26140FB7-14D6-B40C-C887-121928055A97}"/>
          </ac:spMkLst>
        </pc:spChg>
      </pc:sldChg>
      <pc:sldChg chg="modSp add replId">
        <pc:chgData name="Cameron, Helen" userId="S::h.cameron2@exeter.ac.uk::c5c5e438-0914-45bb-8869-ce66c6a38ce5" providerId="AD" clId="Web-{6F66F4BD-A3E1-4B6D-97BD-26A0829C94B8}" dt="2023-04-12T08:42:55.807" v="66" actId="20577"/>
        <pc:sldMkLst>
          <pc:docMk/>
          <pc:sldMk cId="154698053" sldId="259"/>
        </pc:sldMkLst>
        <pc:spChg chg="mod">
          <ac:chgData name="Cameron, Helen" userId="S::h.cameron2@exeter.ac.uk::c5c5e438-0914-45bb-8869-ce66c6a38ce5" providerId="AD" clId="Web-{6F66F4BD-A3E1-4B6D-97BD-26A0829C94B8}" dt="2023-04-12T08:42:55.807" v="66" actId="20577"/>
          <ac:spMkLst>
            <pc:docMk/>
            <pc:sldMk cId="154698053" sldId="259"/>
            <ac:spMk id="2" creationId="{26140FB7-14D6-B40C-C887-121928055A97}"/>
          </ac:spMkLst>
        </pc:spChg>
      </pc:sldChg>
      <pc:sldChg chg="addSp delSp modSp add replId">
        <pc:chgData name="Cameron, Helen" userId="S::h.cameron2@exeter.ac.uk::c5c5e438-0914-45bb-8869-ce66c6a38ce5" providerId="AD" clId="Web-{6F66F4BD-A3E1-4B6D-97BD-26A0829C94B8}" dt="2023-04-12T09:08:20.678" v="2155"/>
        <pc:sldMkLst>
          <pc:docMk/>
          <pc:sldMk cId="4088251093" sldId="260"/>
        </pc:sldMkLst>
        <pc:spChg chg="mod">
          <ac:chgData name="Cameron, Helen" userId="S::h.cameron2@exeter.ac.uk::c5c5e438-0914-45bb-8869-ce66c6a38ce5" providerId="AD" clId="Web-{6F66F4BD-A3E1-4B6D-97BD-26A0829C94B8}" dt="2023-04-12T08:43:38.480" v="120" actId="20577"/>
          <ac:spMkLst>
            <pc:docMk/>
            <pc:sldMk cId="4088251093" sldId="260"/>
            <ac:spMk id="2" creationId="{26140FB7-14D6-B40C-C887-121928055A97}"/>
          </ac:spMkLst>
        </pc:spChg>
        <pc:spChg chg="add del mod">
          <ac:chgData name="Cameron, Helen" userId="S::h.cameron2@exeter.ac.uk::c5c5e438-0914-45bb-8869-ce66c6a38ce5" providerId="AD" clId="Web-{6F66F4BD-A3E1-4B6D-97BD-26A0829C94B8}" dt="2023-04-12T08:43:45.106" v="122"/>
          <ac:spMkLst>
            <pc:docMk/>
            <pc:sldMk cId="4088251093" sldId="260"/>
            <ac:spMk id="4" creationId="{A28D12FA-761E-6196-00FF-5FB14E137F35}"/>
          </ac:spMkLst>
        </pc:spChg>
        <pc:spChg chg="del">
          <ac:chgData name="Cameron, Helen" userId="S::h.cameron2@exeter.ac.uk::c5c5e438-0914-45bb-8869-ce66c6a38ce5" providerId="AD" clId="Web-{6F66F4BD-A3E1-4B6D-97BD-26A0829C94B8}" dt="2023-04-12T08:43:40.699" v="121"/>
          <ac:spMkLst>
            <pc:docMk/>
            <pc:sldMk cId="4088251093" sldId="260"/>
            <ac:spMk id="7" creationId="{191F2DA3-0D94-C39F-8B98-9B8A7BC75F45}"/>
          </ac:spMkLst>
        </pc:spChg>
        <pc:graphicFrameChg chg="add mod ord modGraphic">
          <ac:chgData name="Cameron, Helen" userId="S::h.cameron2@exeter.ac.uk::c5c5e438-0914-45bb-8869-ce66c6a38ce5" providerId="AD" clId="Web-{6F66F4BD-A3E1-4B6D-97BD-26A0829C94B8}" dt="2023-04-12T09:08:20.678" v="2155"/>
          <ac:graphicFrameMkLst>
            <pc:docMk/>
            <pc:sldMk cId="4088251093" sldId="260"/>
            <ac:graphicFrameMk id="5" creationId="{91D220C6-B3C5-F8C6-3F03-48A4F57BCDD4}"/>
          </ac:graphicFrameMkLst>
        </pc:graphicFrameChg>
      </pc:sldChg>
      <pc:sldChg chg="add replId">
        <pc:chgData name="Cameron, Helen" userId="S::h.cameron2@exeter.ac.uk::c5c5e438-0914-45bb-8869-ce66c6a38ce5" providerId="AD" clId="Web-{6F66F4BD-A3E1-4B6D-97BD-26A0829C94B8}" dt="2023-04-12T08:41:04.975" v="35"/>
        <pc:sldMkLst>
          <pc:docMk/>
          <pc:sldMk cId="3256043320" sldId="261"/>
        </pc:sldMkLst>
      </pc:sldChg>
      <pc:sldChg chg="modSp add">
        <pc:chgData name="Cameron, Helen" userId="S::h.cameron2@exeter.ac.uk::c5c5e438-0914-45bb-8869-ce66c6a38ce5" providerId="AD" clId="Web-{6F66F4BD-A3E1-4B6D-97BD-26A0829C94B8}" dt="2023-04-12T08:42:00.070" v="52" actId="20577"/>
        <pc:sldMkLst>
          <pc:docMk/>
          <pc:sldMk cId="3056758591" sldId="262"/>
        </pc:sldMkLst>
        <pc:spChg chg="mod">
          <ac:chgData name="Cameron, Helen" userId="S::h.cameron2@exeter.ac.uk::c5c5e438-0914-45bb-8869-ce66c6a38ce5" providerId="AD" clId="Web-{6F66F4BD-A3E1-4B6D-97BD-26A0829C94B8}" dt="2023-04-12T08:42:00.070" v="52" actId="20577"/>
          <ac:spMkLst>
            <pc:docMk/>
            <pc:sldMk cId="3056758591" sldId="262"/>
            <ac:spMk id="4" creationId="{F8786B2F-AD2D-8B14-D5D3-AB9CFE66D063}"/>
          </ac:spMkLst>
        </pc:spChg>
        <pc:spChg chg="mod">
          <ac:chgData name="Cameron, Helen" userId="S::h.cameron2@exeter.ac.uk::c5c5e438-0914-45bb-8869-ce66c6a38ce5" providerId="AD" clId="Web-{6F66F4BD-A3E1-4B6D-97BD-26A0829C94B8}" dt="2023-04-12T08:41:56.836" v="51" actId="20577"/>
          <ac:spMkLst>
            <pc:docMk/>
            <pc:sldMk cId="3056758591" sldId="262"/>
            <ac:spMk id="5" creationId="{EE0D89F5-915D-B5DD-71F4-BE776E3E6541}"/>
          </ac:spMkLst>
        </pc:spChg>
      </pc:sldChg>
      <pc:sldChg chg="modSp add">
        <pc:chgData name="Cameron, Helen" userId="S::h.cameron2@exeter.ac.uk::c5c5e438-0914-45bb-8869-ce66c6a38ce5" providerId="AD" clId="Web-{6F66F4BD-A3E1-4B6D-97BD-26A0829C94B8}" dt="2023-04-12T09:04:31.122" v="1787" actId="20577"/>
        <pc:sldMkLst>
          <pc:docMk/>
          <pc:sldMk cId="2732223656" sldId="263"/>
        </pc:sldMkLst>
        <pc:spChg chg="mod">
          <ac:chgData name="Cameron, Helen" userId="S::h.cameron2@exeter.ac.uk::c5c5e438-0914-45bb-8869-ce66c6a38ce5" providerId="AD" clId="Web-{6F66F4BD-A3E1-4B6D-97BD-26A0829C94B8}" dt="2023-04-12T09:04:31.122" v="1787" actId="20577"/>
          <ac:spMkLst>
            <pc:docMk/>
            <pc:sldMk cId="2732223656" sldId="263"/>
            <ac:spMk id="3" creationId="{00ABE175-9772-1A3A-57C7-11BAF307AB68}"/>
          </ac:spMkLst>
        </pc:spChg>
        <pc:spChg chg="mod">
          <ac:chgData name="Cameron, Helen" userId="S::h.cameron2@exeter.ac.uk::c5c5e438-0914-45bb-8869-ce66c6a38ce5" providerId="AD" clId="Web-{6F66F4BD-A3E1-4B6D-97BD-26A0829C94B8}" dt="2023-04-12T08:43:16.995" v="104" actId="20577"/>
          <ac:spMkLst>
            <pc:docMk/>
            <pc:sldMk cId="2732223656" sldId="263"/>
            <ac:spMk id="4" creationId="{F8786B2F-AD2D-8B14-D5D3-AB9CFE66D063}"/>
          </ac:spMkLst>
        </pc:spChg>
      </pc:sldChg>
      <pc:sldChg chg="modSp add replId">
        <pc:chgData name="Cameron, Helen" userId="S::h.cameron2@exeter.ac.uk::c5c5e438-0914-45bb-8869-ce66c6a38ce5" providerId="AD" clId="Web-{6F66F4BD-A3E1-4B6D-97BD-26A0829C94B8}" dt="2023-04-12T09:12:48.766" v="2173" actId="20577"/>
        <pc:sldMkLst>
          <pc:docMk/>
          <pc:sldMk cId="2331865588" sldId="264"/>
        </pc:sldMkLst>
        <pc:spChg chg="mod">
          <ac:chgData name="Cameron, Helen" userId="S::h.cameron2@exeter.ac.uk::c5c5e438-0914-45bb-8869-ce66c6a38ce5" providerId="AD" clId="Web-{6F66F4BD-A3E1-4B6D-97BD-26A0829C94B8}" dt="2023-04-12T09:12:13.968" v="2160" actId="20577"/>
          <ac:spMkLst>
            <pc:docMk/>
            <pc:sldMk cId="2331865588" sldId="264"/>
            <ac:spMk id="2" creationId="{26140FB7-14D6-B40C-C887-121928055A97}"/>
          </ac:spMkLst>
        </pc:spChg>
        <pc:spChg chg="mod">
          <ac:chgData name="Cameron, Helen" userId="S::h.cameron2@exeter.ac.uk::c5c5e438-0914-45bb-8869-ce66c6a38ce5" providerId="AD" clId="Web-{6F66F4BD-A3E1-4B6D-97BD-26A0829C94B8}" dt="2023-04-12T09:12:48.766" v="2173" actId="20577"/>
          <ac:spMkLst>
            <pc:docMk/>
            <pc:sldMk cId="2331865588" sldId="264"/>
            <ac:spMk id="7" creationId="{191F2DA3-0D94-C39F-8B98-9B8A7BC75F45}"/>
          </ac:spMkLst>
        </pc:spChg>
      </pc:sldChg>
      <pc:sldMasterChg chg="modSldLayout">
        <pc:chgData name="Cameron, Helen" userId="S::h.cameron2@exeter.ac.uk::c5c5e438-0914-45bb-8869-ce66c6a38ce5" providerId="AD" clId="Web-{6F66F4BD-A3E1-4B6D-97BD-26A0829C94B8}" dt="2023-04-12T08:40:02.472" v="0"/>
        <pc:sldMasterMkLst>
          <pc:docMk/>
          <pc:sldMasterMk cId="2460954070" sldId="2147483660"/>
        </pc:sldMasterMkLst>
        <pc:sldLayoutChg chg="replId">
          <pc:chgData name="Cameron, Helen" userId="S::h.cameron2@exeter.ac.uk::c5c5e438-0914-45bb-8869-ce66c6a38ce5" providerId="AD" clId="Web-{6F66F4BD-A3E1-4B6D-97BD-26A0829C94B8}" dt="2023-04-12T08:40:02.472" v="0"/>
          <pc:sldLayoutMkLst>
            <pc:docMk/>
            <pc:sldMasterMk cId="2460954070" sldId="2147483660"/>
            <pc:sldLayoutMk cId="2385387890" sldId="2147483868"/>
          </pc:sldLayoutMkLst>
        </pc:sldLayoutChg>
        <pc:sldLayoutChg chg="replId">
          <pc:chgData name="Cameron, Helen" userId="S::h.cameron2@exeter.ac.uk::c5c5e438-0914-45bb-8869-ce66c6a38ce5" providerId="AD" clId="Web-{6F66F4BD-A3E1-4B6D-97BD-26A0829C94B8}" dt="2023-04-12T08:40:02.472" v="0"/>
          <pc:sldLayoutMkLst>
            <pc:docMk/>
            <pc:sldMasterMk cId="2460954070" sldId="2147483660"/>
            <pc:sldLayoutMk cId="3146388984" sldId="2147483869"/>
          </pc:sldLayoutMkLst>
        </pc:sldLayoutChg>
        <pc:sldLayoutChg chg="replId">
          <pc:chgData name="Cameron, Helen" userId="S::h.cameron2@exeter.ac.uk::c5c5e438-0914-45bb-8869-ce66c6a38ce5" providerId="AD" clId="Web-{6F66F4BD-A3E1-4B6D-97BD-26A0829C94B8}" dt="2023-04-12T08:40:02.472" v="0"/>
          <pc:sldLayoutMkLst>
            <pc:docMk/>
            <pc:sldMasterMk cId="2460954070" sldId="2147483660"/>
            <pc:sldLayoutMk cId="1203092039" sldId="2147483870"/>
          </pc:sldLayoutMkLst>
        </pc:sldLayoutChg>
        <pc:sldLayoutChg chg="replId">
          <pc:chgData name="Cameron, Helen" userId="S::h.cameron2@exeter.ac.uk::c5c5e438-0914-45bb-8869-ce66c6a38ce5" providerId="AD" clId="Web-{6F66F4BD-A3E1-4B6D-97BD-26A0829C94B8}" dt="2023-04-12T08:40:02.472" v="0"/>
          <pc:sldLayoutMkLst>
            <pc:docMk/>
            <pc:sldMasterMk cId="2460954070" sldId="2147483660"/>
            <pc:sldLayoutMk cId="949138452" sldId="2147483871"/>
          </pc:sldLayoutMkLst>
        </pc:sldLayoutChg>
      </pc:sldMasterChg>
      <pc:sldMasterChg chg="add addSldLayout">
        <pc:chgData name="Cameron, Helen" userId="S::h.cameron2@exeter.ac.uk::c5c5e438-0914-45bb-8869-ce66c6a38ce5" providerId="AD" clId="Web-{6F66F4BD-A3E1-4B6D-97BD-26A0829C94B8}" dt="2023-04-12T08:40:02.472" v="0"/>
        <pc:sldMasterMkLst>
          <pc:docMk/>
          <pc:sldMasterMk cId="4288139380" sldId="2147483736"/>
        </pc:sldMasterMkLst>
        <pc:sldLayoutChg chg="add">
          <pc:chgData name="Cameron, Helen" userId="S::h.cameron2@exeter.ac.uk::c5c5e438-0914-45bb-8869-ce66c6a38ce5" providerId="AD" clId="Web-{6F66F4BD-A3E1-4B6D-97BD-26A0829C94B8}" dt="2023-04-12T08:40:02.472" v="0"/>
          <pc:sldLayoutMkLst>
            <pc:docMk/>
            <pc:sldMasterMk cId="4288139380" sldId="2147483736"/>
            <pc:sldLayoutMk cId="0" sldId="2147483661"/>
          </pc:sldLayoutMkLst>
        </pc:sldLayoutChg>
        <pc:sldLayoutChg chg="add">
          <pc:chgData name="Cameron, Helen" userId="S::h.cameron2@exeter.ac.uk::c5c5e438-0914-45bb-8869-ce66c6a38ce5" providerId="AD" clId="Web-{6F66F4BD-A3E1-4B6D-97BD-26A0829C94B8}" dt="2023-04-12T08:40:02.472" v="0"/>
          <pc:sldLayoutMkLst>
            <pc:docMk/>
            <pc:sldMasterMk cId="4288139380" sldId="2147483736"/>
            <pc:sldLayoutMk cId="0" sldId="2147483662"/>
          </pc:sldLayoutMkLst>
        </pc:sldLayoutChg>
        <pc:sldLayoutChg chg="add">
          <pc:chgData name="Cameron, Helen" userId="S::h.cameron2@exeter.ac.uk::c5c5e438-0914-45bb-8869-ce66c6a38ce5" providerId="AD" clId="Web-{6F66F4BD-A3E1-4B6D-97BD-26A0829C94B8}" dt="2023-04-12T08:40:02.472" v="0"/>
          <pc:sldLayoutMkLst>
            <pc:docMk/>
            <pc:sldMasterMk cId="4288139380" sldId="2147483736"/>
            <pc:sldLayoutMk cId="0" sldId="2147483664"/>
          </pc:sldLayoutMkLst>
        </pc:sldLayoutChg>
        <pc:sldLayoutChg chg="add">
          <pc:chgData name="Cameron, Helen" userId="S::h.cameron2@exeter.ac.uk::c5c5e438-0914-45bb-8869-ce66c6a38ce5" providerId="AD" clId="Web-{6F66F4BD-A3E1-4B6D-97BD-26A0829C94B8}" dt="2023-04-12T08:40:02.472" v="0"/>
          <pc:sldLayoutMkLst>
            <pc:docMk/>
            <pc:sldMasterMk cId="4288139380" sldId="2147483736"/>
            <pc:sldLayoutMk cId="1070793361" sldId="2147483667"/>
          </pc:sldLayoutMkLst>
        </pc:sldLayoutChg>
        <pc:sldLayoutChg chg="add">
          <pc:chgData name="Cameron, Helen" userId="S::h.cameron2@exeter.ac.uk::c5c5e438-0914-45bb-8869-ce66c6a38ce5" providerId="AD" clId="Web-{6F66F4BD-A3E1-4B6D-97BD-26A0829C94B8}" dt="2023-04-12T08:40:02.472" v="0"/>
          <pc:sldLayoutMkLst>
            <pc:docMk/>
            <pc:sldMasterMk cId="4288139380" sldId="2147483736"/>
            <pc:sldLayoutMk cId="2883415450" sldId="2147483673"/>
          </pc:sldLayoutMkLst>
        </pc:sldLayoutChg>
        <pc:sldLayoutChg chg="add">
          <pc:chgData name="Cameron, Helen" userId="S::h.cameron2@exeter.ac.uk::c5c5e438-0914-45bb-8869-ce66c6a38ce5" providerId="AD" clId="Web-{6F66F4BD-A3E1-4B6D-97BD-26A0829C94B8}" dt="2023-04-12T08:40:02.472" v="0"/>
          <pc:sldLayoutMkLst>
            <pc:docMk/>
            <pc:sldMasterMk cId="4288139380" sldId="2147483736"/>
            <pc:sldLayoutMk cId="3613311089" sldId="2147483674"/>
          </pc:sldLayoutMkLst>
        </pc:sldLayoutChg>
        <pc:sldLayoutChg chg="add">
          <pc:chgData name="Cameron, Helen" userId="S::h.cameron2@exeter.ac.uk::c5c5e438-0914-45bb-8869-ce66c6a38ce5" providerId="AD" clId="Web-{6F66F4BD-A3E1-4B6D-97BD-26A0829C94B8}" dt="2023-04-12T08:40:02.472" v="0"/>
          <pc:sldLayoutMkLst>
            <pc:docMk/>
            <pc:sldMasterMk cId="4288139380" sldId="2147483736"/>
            <pc:sldLayoutMk cId="169160528" sldId="2147483675"/>
          </pc:sldLayoutMkLst>
        </pc:sldLayoutChg>
        <pc:sldLayoutChg chg="add">
          <pc:chgData name="Cameron, Helen" userId="S::h.cameron2@exeter.ac.uk::c5c5e438-0914-45bb-8869-ce66c6a38ce5" providerId="AD" clId="Web-{6F66F4BD-A3E1-4B6D-97BD-26A0829C94B8}" dt="2023-04-12T08:40:02.472" v="0"/>
          <pc:sldLayoutMkLst>
            <pc:docMk/>
            <pc:sldMasterMk cId="4288139380" sldId="2147483736"/>
            <pc:sldLayoutMk cId="444015261" sldId="2147483676"/>
          </pc:sldLayoutMkLst>
        </pc:sldLayoutChg>
        <pc:sldLayoutChg chg="add">
          <pc:chgData name="Cameron, Helen" userId="S::h.cameron2@exeter.ac.uk::c5c5e438-0914-45bb-8869-ce66c6a38ce5" providerId="AD" clId="Web-{6F66F4BD-A3E1-4B6D-97BD-26A0829C94B8}" dt="2023-04-12T08:40:02.472" v="0"/>
          <pc:sldLayoutMkLst>
            <pc:docMk/>
            <pc:sldMasterMk cId="4288139380" sldId="2147483736"/>
            <pc:sldLayoutMk cId="1918808868" sldId="2147483678"/>
          </pc:sldLayoutMkLst>
        </pc:sldLayoutChg>
        <pc:sldLayoutChg chg="add">
          <pc:chgData name="Cameron, Helen" userId="S::h.cameron2@exeter.ac.uk::c5c5e438-0914-45bb-8869-ce66c6a38ce5" providerId="AD" clId="Web-{6F66F4BD-A3E1-4B6D-97BD-26A0829C94B8}" dt="2023-04-12T08:40:02.472" v="0"/>
          <pc:sldLayoutMkLst>
            <pc:docMk/>
            <pc:sldMasterMk cId="4288139380" sldId="2147483736"/>
            <pc:sldLayoutMk cId="1894742073" sldId="2147483680"/>
          </pc:sldLayoutMkLst>
        </pc:sldLayoutChg>
        <pc:sldLayoutChg chg="add">
          <pc:chgData name="Cameron, Helen" userId="S::h.cameron2@exeter.ac.uk::c5c5e438-0914-45bb-8869-ce66c6a38ce5" providerId="AD" clId="Web-{6F66F4BD-A3E1-4B6D-97BD-26A0829C94B8}" dt="2023-04-12T08:40:02.472" v="0"/>
          <pc:sldLayoutMkLst>
            <pc:docMk/>
            <pc:sldMasterMk cId="4288139380" sldId="2147483736"/>
            <pc:sldLayoutMk cId="3220433878" sldId="2147483682"/>
          </pc:sldLayoutMkLst>
        </pc:sldLayoutChg>
        <pc:sldLayoutChg chg="add">
          <pc:chgData name="Cameron, Helen" userId="S::h.cameron2@exeter.ac.uk::c5c5e438-0914-45bb-8869-ce66c6a38ce5" providerId="AD" clId="Web-{6F66F4BD-A3E1-4B6D-97BD-26A0829C94B8}" dt="2023-04-12T08:40:02.472" v="0"/>
          <pc:sldLayoutMkLst>
            <pc:docMk/>
            <pc:sldMasterMk cId="4288139380" sldId="2147483736"/>
            <pc:sldLayoutMk cId="2600472339" sldId="2147483687"/>
          </pc:sldLayoutMkLst>
        </pc:sldLayoutChg>
        <pc:sldLayoutChg chg="add">
          <pc:chgData name="Cameron, Helen" userId="S::h.cameron2@exeter.ac.uk::c5c5e438-0914-45bb-8869-ce66c6a38ce5" providerId="AD" clId="Web-{6F66F4BD-A3E1-4B6D-97BD-26A0829C94B8}" dt="2023-04-12T08:40:02.472" v="0"/>
          <pc:sldLayoutMkLst>
            <pc:docMk/>
            <pc:sldMasterMk cId="4288139380" sldId="2147483736"/>
            <pc:sldLayoutMk cId="643396050" sldId="2147483689"/>
          </pc:sldLayoutMkLst>
        </pc:sldLayoutChg>
        <pc:sldLayoutChg chg="add">
          <pc:chgData name="Cameron, Helen" userId="S::h.cameron2@exeter.ac.uk::c5c5e438-0914-45bb-8869-ce66c6a38ce5" providerId="AD" clId="Web-{6F66F4BD-A3E1-4B6D-97BD-26A0829C94B8}" dt="2023-04-12T08:40:02.472" v="0"/>
          <pc:sldLayoutMkLst>
            <pc:docMk/>
            <pc:sldMasterMk cId="4288139380" sldId="2147483736"/>
            <pc:sldLayoutMk cId="1474224125" sldId="2147483690"/>
          </pc:sldLayoutMkLst>
        </pc:sldLayoutChg>
        <pc:sldLayoutChg chg="add">
          <pc:chgData name="Cameron, Helen" userId="S::h.cameron2@exeter.ac.uk::c5c5e438-0914-45bb-8869-ce66c6a38ce5" providerId="AD" clId="Web-{6F66F4BD-A3E1-4B6D-97BD-26A0829C94B8}" dt="2023-04-12T08:40:02.472" v="0"/>
          <pc:sldLayoutMkLst>
            <pc:docMk/>
            <pc:sldMasterMk cId="4288139380" sldId="2147483736"/>
            <pc:sldLayoutMk cId="3160971690" sldId="2147483698"/>
          </pc:sldLayoutMkLst>
        </pc:sldLayoutChg>
        <pc:sldLayoutChg chg="add">
          <pc:chgData name="Cameron, Helen" userId="S::h.cameron2@exeter.ac.uk::c5c5e438-0914-45bb-8869-ce66c6a38ce5" providerId="AD" clId="Web-{6F66F4BD-A3E1-4B6D-97BD-26A0829C94B8}" dt="2023-04-12T08:40:02.472" v="0"/>
          <pc:sldLayoutMkLst>
            <pc:docMk/>
            <pc:sldMasterMk cId="4288139380" sldId="2147483736"/>
            <pc:sldLayoutMk cId="1046407353" sldId="2147483699"/>
          </pc:sldLayoutMkLst>
        </pc:sldLayoutChg>
        <pc:sldLayoutChg chg="add">
          <pc:chgData name="Cameron, Helen" userId="S::h.cameron2@exeter.ac.uk::c5c5e438-0914-45bb-8869-ce66c6a38ce5" providerId="AD" clId="Web-{6F66F4BD-A3E1-4B6D-97BD-26A0829C94B8}" dt="2023-04-12T08:40:02.472" v="0"/>
          <pc:sldLayoutMkLst>
            <pc:docMk/>
            <pc:sldMasterMk cId="4288139380" sldId="2147483736"/>
            <pc:sldLayoutMk cId="811359216" sldId="2147483700"/>
          </pc:sldLayoutMkLst>
        </pc:sldLayoutChg>
        <pc:sldLayoutChg chg="add">
          <pc:chgData name="Cameron, Helen" userId="S::h.cameron2@exeter.ac.uk::c5c5e438-0914-45bb-8869-ce66c6a38ce5" providerId="AD" clId="Web-{6F66F4BD-A3E1-4B6D-97BD-26A0829C94B8}" dt="2023-04-12T08:40:02.472" v="0"/>
          <pc:sldLayoutMkLst>
            <pc:docMk/>
            <pc:sldMasterMk cId="4288139380" sldId="2147483736"/>
            <pc:sldLayoutMk cId="325207109" sldId="2147483701"/>
          </pc:sldLayoutMkLst>
        </pc:sldLayoutChg>
        <pc:sldLayoutChg chg="add">
          <pc:chgData name="Cameron, Helen" userId="S::h.cameron2@exeter.ac.uk::c5c5e438-0914-45bb-8869-ce66c6a38ce5" providerId="AD" clId="Web-{6F66F4BD-A3E1-4B6D-97BD-26A0829C94B8}" dt="2023-04-12T08:40:02.472" v="0"/>
          <pc:sldLayoutMkLst>
            <pc:docMk/>
            <pc:sldMasterMk cId="4288139380" sldId="2147483736"/>
            <pc:sldLayoutMk cId="698958198" sldId="2147483702"/>
          </pc:sldLayoutMkLst>
        </pc:sldLayoutChg>
        <pc:sldLayoutChg chg="add">
          <pc:chgData name="Cameron, Helen" userId="S::h.cameron2@exeter.ac.uk::c5c5e438-0914-45bb-8869-ce66c6a38ce5" providerId="AD" clId="Web-{6F66F4BD-A3E1-4B6D-97BD-26A0829C94B8}" dt="2023-04-12T08:40:02.472" v="0"/>
          <pc:sldLayoutMkLst>
            <pc:docMk/>
            <pc:sldMasterMk cId="4288139380" sldId="2147483736"/>
            <pc:sldLayoutMk cId="3176527774" sldId="2147483716"/>
          </pc:sldLayoutMkLst>
        </pc:sldLayoutChg>
        <pc:sldLayoutChg chg="add">
          <pc:chgData name="Cameron, Helen" userId="S::h.cameron2@exeter.ac.uk::c5c5e438-0914-45bb-8869-ce66c6a38ce5" providerId="AD" clId="Web-{6F66F4BD-A3E1-4B6D-97BD-26A0829C94B8}" dt="2023-04-12T08:40:02.472" v="0"/>
          <pc:sldLayoutMkLst>
            <pc:docMk/>
            <pc:sldMasterMk cId="4288139380" sldId="2147483736"/>
            <pc:sldLayoutMk cId="1012754065" sldId="2147483719"/>
          </pc:sldLayoutMkLst>
        </pc:sldLayoutChg>
        <pc:sldLayoutChg chg="add">
          <pc:chgData name="Cameron, Helen" userId="S::h.cameron2@exeter.ac.uk::c5c5e438-0914-45bb-8869-ce66c6a38ce5" providerId="AD" clId="Web-{6F66F4BD-A3E1-4B6D-97BD-26A0829C94B8}" dt="2023-04-12T08:40:02.472" v="0"/>
          <pc:sldLayoutMkLst>
            <pc:docMk/>
            <pc:sldMasterMk cId="4288139380" sldId="2147483736"/>
            <pc:sldLayoutMk cId="3301236187" sldId="2147483720"/>
          </pc:sldLayoutMkLst>
        </pc:sldLayoutChg>
        <pc:sldLayoutChg chg="add">
          <pc:chgData name="Cameron, Helen" userId="S::h.cameron2@exeter.ac.uk::c5c5e438-0914-45bb-8869-ce66c6a38ce5" providerId="AD" clId="Web-{6F66F4BD-A3E1-4B6D-97BD-26A0829C94B8}" dt="2023-04-12T08:40:02.472" v="0"/>
          <pc:sldLayoutMkLst>
            <pc:docMk/>
            <pc:sldMasterMk cId="4288139380" sldId="2147483736"/>
            <pc:sldLayoutMk cId="3487153617" sldId="2147483721"/>
          </pc:sldLayoutMkLst>
        </pc:sldLayoutChg>
        <pc:sldLayoutChg chg="add">
          <pc:chgData name="Cameron, Helen" userId="S::h.cameron2@exeter.ac.uk::c5c5e438-0914-45bb-8869-ce66c6a38ce5" providerId="AD" clId="Web-{6F66F4BD-A3E1-4B6D-97BD-26A0829C94B8}" dt="2023-04-12T08:40:02.472" v="0"/>
          <pc:sldLayoutMkLst>
            <pc:docMk/>
            <pc:sldMasterMk cId="4288139380" sldId="2147483736"/>
            <pc:sldLayoutMk cId="3023147698" sldId="2147483722"/>
          </pc:sldLayoutMkLst>
        </pc:sldLayoutChg>
        <pc:sldLayoutChg chg="add">
          <pc:chgData name="Cameron, Helen" userId="S::h.cameron2@exeter.ac.uk::c5c5e438-0914-45bb-8869-ce66c6a38ce5" providerId="AD" clId="Web-{6F66F4BD-A3E1-4B6D-97BD-26A0829C94B8}" dt="2023-04-12T08:40:02.472" v="0"/>
          <pc:sldLayoutMkLst>
            <pc:docMk/>
            <pc:sldMasterMk cId="4288139380" sldId="2147483736"/>
            <pc:sldLayoutMk cId="662539591" sldId="2147483730"/>
          </pc:sldLayoutMkLst>
        </pc:sldLayoutChg>
        <pc:sldLayoutChg chg="add">
          <pc:chgData name="Cameron, Helen" userId="S::h.cameron2@exeter.ac.uk::c5c5e438-0914-45bb-8869-ce66c6a38ce5" providerId="AD" clId="Web-{6F66F4BD-A3E1-4B6D-97BD-26A0829C94B8}" dt="2023-04-12T08:40:02.472" v="0"/>
          <pc:sldLayoutMkLst>
            <pc:docMk/>
            <pc:sldMasterMk cId="4288139380" sldId="2147483736"/>
            <pc:sldLayoutMk cId="2135641969" sldId="2147483785"/>
          </pc:sldLayoutMkLst>
        </pc:sldLayoutChg>
        <pc:sldLayoutChg chg="add">
          <pc:chgData name="Cameron, Helen" userId="S::h.cameron2@exeter.ac.uk::c5c5e438-0914-45bb-8869-ce66c6a38ce5" providerId="AD" clId="Web-{6F66F4BD-A3E1-4B6D-97BD-26A0829C94B8}" dt="2023-04-12T08:40:02.472" v="0"/>
          <pc:sldLayoutMkLst>
            <pc:docMk/>
            <pc:sldMasterMk cId="4288139380" sldId="2147483736"/>
            <pc:sldLayoutMk cId="2948852231" sldId="2147483793"/>
          </pc:sldLayoutMkLst>
        </pc:sldLayoutChg>
        <pc:sldLayoutChg chg="add">
          <pc:chgData name="Cameron, Helen" userId="S::h.cameron2@exeter.ac.uk::c5c5e438-0914-45bb-8869-ce66c6a38ce5" providerId="AD" clId="Web-{6F66F4BD-A3E1-4B6D-97BD-26A0829C94B8}" dt="2023-04-12T08:40:02.472" v="0"/>
          <pc:sldLayoutMkLst>
            <pc:docMk/>
            <pc:sldMasterMk cId="4288139380" sldId="2147483736"/>
            <pc:sldLayoutMk cId="1557868053" sldId="2147483804"/>
          </pc:sldLayoutMkLst>
        </pc:sldLayoutChg>
        <pc:sldLayoutChg chg="add">
          <pc:chgData name="Cameron, Helen" userId="S::h.cameron2@exeter.ac.uk::c5c5e438-0914-45bb-8869-ce66c6a38ce5" providerId="AD" clId="Web-{6F66F4BD-A3E1-4B6D-97BD-26A0829C94B8}" dt="2023-04-12T08:40:02.472" v="0"/>
          <pc:sldLayoutMkLst>
            <pc:docMk/>
            <pc:sldMasterMk cId="4288139380" sldId="2147483736"/>
            <pc:sldLayoutMk cId="1912097653" sldId="2147483823"/>
          </pc:sldLayoutMkLst>
        </pc:sldLayoutChg>
        <pc:sldLayoutChg chg="add">
          <pc:chgData name="Cameron, Helen" userId="S::h.cameron2@exeter.ac.uk::c5c5e438-0914-45bb-8869-ce66c6a38ce5" providerId="AD" clId="Web-{6F66F4BD-A3E1-4B6D-97BD-26A0829C94B8}" dt="2023-04-12T08:40:02.472" v="0"/>
          <pc:sldLayoutMkLst>
            <pc:docMk/>
            <pc:sldMasterMk cId="4288139380" sldId="2147483736"/>
            <pc:sldLayoutMk cId="685386142" sldId="2147483830"/>
          </pc:sldLayoutMkLst>
        </pc:sldLayoutChg>
        <pc:sldLayoutChg chg="add">
          <pc:chgData name="Cameron, Helen" userId="S::h.cameron2@exeter.ac.uk::c5c5e438-0914-45bb-8869-ce66c6a38ce5" providerId="AD" clId="Web-{6F66F4BD-A3E1-4B6D-97BD-26A0829C94B8}" dt="2023-04-12T08:40:02.472" v="0"/>
          <pc:sldLayoutMkLst>
            <pc:docMk/>
            <pc:sldMasterMk cId="4288139380" sldId="2147483736"/>
            <pc:sldLayoutMk cId="807007559" sldId="2147483840"/>
          </pc:sldLayoutMkLst>
        </pc:sldLayoutChg>
        <pc:sldLayoutChg chg="add">
          <pc:chgData name="Cameron, Helen" userId="S::h.cameron2@exeter.ac.uk::c5c5e438-0914-45bb-8869-ce66c6a38ce5" providerId="AD" clId="Web-{6F66F4BD-A3E1-4B6D-97BD-26A0829C94B8}" dt="2023-04-12T08:40:02.472" v="0"/>
          <pc:sldLayoutMkLst>
            <pc:docMk/>
            <pc:sldMasterMk cId="4288139380" sldId="2147483736"/>
            <pc:sldLayoutMk cId="3953685163" sldId="2147483853"/>
          </pc:sldLayoutMkLst>
        </pc:sldLayoutChg>
        <pc:sldLayoutChg chg="add">
          <pc:chgData name="Cameron, Helen" userId="S::h.cameron2@exeter.ac.uk::c5c5e438-0914-45bb-8869-ce66c6a38ce5" providerId="AD" clId="Web-{6F66F4BD-A3E1-4B6D-97BD-26A0829C94B8}" dt="2023-04-12T08:40:02.472" v="0"/>
          <pc:sldLayoutMkLst>
            <pc:docMk/>
            <pc:sldMasterMk cId="4288139380" sldId="2147483736"/>
            <pc:sldLayoutMk cId="3266912033" sldId="2147483862"/>
          </pc:sldLayoutMkLst>
        </pc:sldLayoutChg>
        <pc:sldLayoutChg chg="add">
          <pc:chgData name="Cameron, Helen" userId="S::h.cameron2@exeter.ac.uk::c5c5e438-0914-45bb-8869-ce66c6a38ce5" providerId="AD" clId="Web-{6F66F4BD-A3E1-4B6D-97BD-26A0829C94B8}" dt="2023-04-12T08:40:02.472" v="0"/>
          <pc:sldLayoutMkLst>
            <pc:docMk/>
            <pc:sldMasterMk cId="4288139380" sldId="2147483736"/>
            <pc:sldLayoutMk cId="2426431858" sldId="2147483864"/>
          </pc:sldLayoutMkLst>
        </pc:sldLayoutChg>
        <pc:sldLayoutChg chg="add">
          <pc:chgData name="Cameron, Helen" userId="S::h.cameron2@exeter.ac.uk::c5c5e438-0914-45bb-8869-ce66c6a38ce5" providerId="AD" clId="Web-{6F66F4BD-A3E1-4B6D-97BD-26A0829C94B8}" dt="2023-04-12T08:40:02.472" v="0"/>
          <pc:sldLayoutMkLst>
            <pc:docMk/>
            <pc:sldMasterMk cId="4288139380" sldId="2147483736"/>
            <pc:sldLayoutMk cId="3033092968" sldId="2147483867"/>
          </pc:sldLayoutMkLst>
        </pc:sldLayoutChg>
      </pc:sldMasterChg>
    </pc:docChg>
  </pc:docChgLst>
  <pc:docChgLst>
    <pc:chgData name="Cameron, Helen" userId="S::h.cameron2@exeter.ac.uk::c5c5e438-0914-45bb-8869-ce66c6a38ce5" providerId="AD" clId="Web-{B8D7AB02-F282-34D0-EBFD-3203A238C5BC}"/>
    <pc:docChg chg="modSld">
      <pc:chgData name="Cameron, Helen" userId="S::h.cameron2@exeter.ac.uk::c5c5e438-0914-45bb-8869-ce66c6a38ce5" providerId="AD" clId="Web-{B8D7AB02-F282-34D0-EBFD-3203A238C5BC}" dt="2023-05-25T14:27:08.449" v="209"/>
      <pc:docMkLst>
        <pc:docMk/>
      </pc:docMkLst>
      <pc:sldChg chg="modSp">
        <pc:chgData name="Cameron, Helen" userId="S::h.cameron2@exeter.ac.uk::c5c5e438-0914-45bb-8869-ce66c6a38ce5" providerId="AD" clId="Web-{B8D7AB02-F282-34D0-EBFD-3203A238C5BC}" dt="2023-05-25T14:24:47.531" v="53" actId="20577"/>
        <pc:sldMkLst>
          <pc:docMk/>
          <pc:sldMk cId="1595690583" sldId="274"/>
        </pc:sldMkLst>
        <pc:spChg chg="mod">
          <ac:chgData name="Cameron, Helen" userId="S::h.cameron2@exeter.ac.uk::c5c5e438-0914-45bb-8869-ce66c6a38ce5" providerId="AD" clId="Web-{B8D7AB02-F282-34D0-EBFD-3203A238C5BC}" dt="2023-05-25T14:24:47.531" v="53" actId="20577"/>
          <ac:spMkLst>
            <pc:docMk/>
            <pc:sldMk cId="1595690583" sldId="274"/>
            <ac:spMk id="3" creationId="{396F7B2A-48FC-AF60-2C66-FD42638607DF}"/>
          </ac:spMkLst>
        </pc:spChg>
      </pc:sldChg>
      <pc:sldChg chg="modSp">
        <pc:chgData name="Cameron, Helen" userId="S::h.cameron2@exeter.ac.uk::c5c5e438-0914-45bb-8869-ce66c6a38ce5" providerId="AD" clId="Web-{B8D7AB02-F282-34D0-EBFD-3203A238C5BC}" dt="2023-05-25T14:26:58.948" v="197"/>
        <pc:sldMkLst>
          <pc:docMk/>
          <pc:sldMk cId="2599653319" sldId="277"/>
        </pc:sldMkLst>
        <pc:graphicFrameChg chg="mod modGraphic">
          <ac:chgData name="Cameron, Helen" userId="S::h.cameron2@exeter.ac.uk::c5c5e438-0914-45bb-8869-ce66c6a38ce5" providerId="AD" clId="Web-{B8D7AB02-F282-34D0-EBFD-3203A238C5BC}" dt="2023-05-25T14:26:58.948" v="197"/>
          <ac:graphicFrameMkLst>
            <pc:docMk/>
            <pc:sldMk cId="2599653319" sldId="277"/>
            <ac:graphicFrameMk id="9" creationId="{F7E8340C-F022-DF7C-334C-36094FDF658B}"/>
          </ac:graphicFrameMkLst>
        </pc:graphicFrameChg>
      </pc:sldChg>
      <pc:sldChg chg="modSp">
        <pc:chgData name="Cameron, Helen" userId="S::h.cameron2@exeter.ac.uk::c5c5e438-0914-45bb-8869-ce66c6a38ce5" providerId="AD" clId="Web-{B8D7AB02-F282-34D0-EBFD-3203A238C5BC}" dt="2023-05-25T14:27:08.449" v="209"/>
        <pc:sldMkLst>
          <pc:docMk/>
          <pc:sldMk cId="3246397801" sldId="278"/>
        </pc:sldMkLst>
        <pc:graphicFrameChg chg="mod modGraphic">
          <ac:chgData name="Cameron, Helen" userId="S::h.cameron2@exeter.ac.uk::c5c5e438-0914-45bb-8869-ce66c6a38ce5" providerId="AD" clId="Web-{B8D7AB02-F282-34D0-EBFD-3203A238C5BC}" dt="2023-05-25T14:27:08.449" v="209"/>
          <ac:graphicFrameMkLst>
            <pc:docMk/>
            <pc:sldMk cId="3246397801" sldId="278"/>
            <ac:graphicFrameMk id="9" creationId="{F7E8340C-F022-DF7C-334C-36094FDF658B}"/>
          </ac:graphicFrameMkLst>
        </pc:graphicFrameChg>
      </pc:sldChg>
    </pc:docChg>
  </pc:docChgLst>
  <pc:docChgLst>
    <pc:chgData name="Cameron, Helen" userId="S::h.cameron2@exeter.ac.uk::c5c5e438-0914-45bb-8869-ce66c6a38ce5" providerId="AD" clId="Web-{195CCE0B-083A-75B7-3271-5DFA469C8649}"/>
    <pc:docChg chg="modSld">
      <pc:chgData name="Cameron, Helen" userId="S::h.cameron2@exeter.ac.uk::c5c5e438-0914-45bb-8869-ce66c6a38ce5" providerId="AD" clId="Web-{195CCE0B-083A-75B7-3271-5DFA469C8649}" dt="2023-05-09T11:28:31.254" v="141" actId="20577"/>
      <pc:docMkLst>
        <pc:docMk/>
      </pc:docMkLst>
      <pc:sldChg chg="modSp">
        <pc:chgData name="Cameron, Helen" userId="S::h.cameron2@exeter.ac.uk::c5c5e438-0914-45bb-8869-ce66c6a38ce5" providerId="AD" clId="Web-{195CCE0B-083A-75B7-3271-5DFA469C8649}" dt="2023-05-09T11:27:52.596" v="134" actId="20577"/>
        <pc:sldMkLst>
          <pc:docMk/>
          <pc:sldMk cId="948847316" sldId="267"/>
        </pc:sldMkLst>
        <pc:spChg chg="mod">
          <ac:chgData name="Cameron, Helen" userId="S::h.cameron2@exeter.ac.uk::c5c5e438-0914-45bb-8869-ce66c6a38ce5" providerId="AD" clId="Web-{195CCE0B-083A-75B7-3271-5DFA469C8649}" dt="2023-05-09T11:24:28.669" v="39" actId="20577"/>
          <ac:spMkLst>
            <pc:docMk/>
            <pc:sldMk cId="948847316" sldId="267"/>
            <ac:spMk id="2" creationId="{F6F07E42-DE12-08D4-F9B0-A284AC5CA1BF}"/>
          </ac:spMkLst>
        </pc:spChg>
        <pc:spChg chg="mod">
          <ac:chgData name="Cameron, Helen" userId="S::h.cameron2@exeter.ac.uk::c5c5e438-0914-45bb-8869-ce66c6a38ce5" providerId="AD" clId="Web-{195CCE0B-083A-75B7-3271-5DFA469C8649}" dt="2023-05-09T11:27:52.596" v="134" actId="20577"/>
          <ac:spMkLst>
            <pc:docMk/>
            <pc:sldMk cId="948847316" sldId="267"/>
            <ac:spMk id="3" creationId="{396F7B2A-48FC-AF60-2C66-FD42638607DF}"/>
          </ac:spMkLst>
        </pc:spChg>
      </pc:sldChg>
      <pc:sldChg chg="modSp">
        <pc:chgData name="Cameron, Helen" userId="S::h.cameron2@exeter.ac.uk::c5c5e438-0914-45bb-8869-ce66c6a38ce5" providerId="AD" clId="Web-{195CCE0B-083A-75B7-3271-5DFA469C8649}" dt="2023-05-09T11:24:53.670" v="43" actId="20577"/>
        <pc:sldMkLst>
          <pc:docMk/>
          <pc:sldMk cId="2096025101" sldId="273"/>
        </pc:sldMkLst>
        <pc:spChg chg="mod">
          <ac:chgData name="Cameron, Helen" userId="S::h.cameron2@exeter.ac.uk::c5c5e438-0914-45bb-8869-ce66c6a38ce5" providerId="AD" clId="Web-{195CCE0B-083A-75B7-3271-5DFA469C8649}" dt="2023-05-09T11:24:53.670" v="43" actId="20577"/>
          <ac:spMkLst>
            <pc:docMk/>
            <pc:sldMk cId="2096025101" sldId="273"/>
            <ac:spMk id="7" creationId="{191F2DA3-0D94-C39F-8B98-9B8A7BC75F45}"/>
          </ac:spMkLst>
        </pc:spChg>
      </pc:sldChg>
      <pc:sldChg chg="modSp">
        <pc:chgData name="Cameron, Helen" userId="S::h.cameron2@exeter.ac.uk::c5c5e438-0914-45bb-8869-ce66c6a38ce5" providerId="AD" clId="Web-{195CCE0B-083A-75B7-3271-5DFA469C8649}" dt="2023-05-09T11:28:31.254" v="141" actId="20577"/>
        <pc:sldMkLst>
          <pc:docMk/>
          <pc:sldMk cId="1595690583" sldId="274"/>
        </pc:sldMkLst>
        <pc:spChg chg="mod">
          <ac:chgData name="Cameron, Helen" userId="S::h.cameron2@exeter.ac.uk::c5c5e438-0914-45bb-8869-ce66c6a38ce5" providerId="AD" clId="Web-{195CCE0B-083A-75B7-3271-5DFA469C8649}" dt="2023-05-09T11:28:31.254" v="141" actId="20577"/>
          <ac:spMkLst>
            <pc:docMk/>
            <pc:sldMk cId="1595690583" sldId="274"/>
            <ac:spMk id="3" creationId="{396F7B2A-48FC-AF60-2C66-FD42638607DF}"/>
          </ac:spMkLst>
        </pc:spChg>
      </pc:sldChg>
      <pc:sldChg chg="modSp">
        <pc:chgData name="Cameron, Helen" userId="S::h.cameron2@exeter.ac.uk::c5c5e438-0914-45bb-8869-ce66c6a38ce5" providerId="AD" clId="Web-{195CCE0B-083A-75B7-3271-5DFA469C8649}" dt="2023-05-09T11:25:38.984" v="73" actId="20577"/>
        <pc:sldMkLst>
          <pc:docMk/>
          <pc:sldMk cId="633262323" sldId="276"/>
        </pc:sldMkLst>
        <pc:spChg chg="mod">
          <ac:chgData name="Cameron, Helen" userId="S::h.cameron2@exeter.ac.uk::c5c5e438-0914-45bb-8869-ce66c6a38ce5" providerId="AD" clId="Web-{195CCE0B-083A-75B7-3271-5DFA469C8649}" dt="2023-05-09T11:24:18.138" v="29" actId="20577"/>
          <ac:spMkLst>
            <pc:docMk/>
            <pc:sldMk cId="633262323" sldId="276"/>
            <ac:spMk id="2" creationId="{26140FB7-14D6-B40C-C887-121928055A97}"/>
          </ac:spMkLst>
        </pc:spChg>
        <pc:spChg chg="mod">
          <ac:chgData name="Cameron, Helen" userId="S::h.cameron2@exeter.ac.uk::c5c5e438-0914-45bb-8869-ce66c6a38ce5" providerId="AD" clId="Web-{195CCE0B-083A-75B7-3271-5DFA469C8649}" dt="2023-05-09T11:25:38.984" v="73" actId="20577"/>
          <ac:spMkLst>
            <pc:docMk/>
            <pc:sldMk cId="633262323" sldId="276"/>
            <ac:spMk id="4" creationId="{81C91DE5-436F-508F-C3A9-5C000141D22B}"/>
          </ac:spMkLst>
        </pc:spChg>
      </pc:sldChg>
      <pc:sldChg chg="modSp">
        <pc:chgData name="Cameron, Helen" userId="S::h.cameron2@exeter.ac.uk::c5c5e438-0914-45bb-8869-ce66c6a38ce5" providerId="AD" clId="Web-{195CCE0B-083A-75B7-3271-5DFA469C8649}" dt="2023-05-09T11:27:24.111" v="132" actId="20577"/>
        <pc:sldMkLst>
          <pc:docMk/>
          <pc:sldMk cId="3430271817" sldId="281"/>
        </pc:sldMkLst>
        <pc:spChg chg="mod">
          <ac:chgData name="Cameron, Helen" userId="S::h.cameron2@exeter.ac.uk::c5c5e438-0914-45bb-8869-ce66c6a38ce5" providerId="AD" clId="Web-{195CCE0B-083A-75B7-3271-5DFA469C8649}" dt="2023-05-09T11:23:46.793" v="18" actId="20577"/>
          <ac:spMkLst>
            <pc:docMk/>
            <pc:sldMk cId="3430271817" sldId="281"/>
            <ac:spMk id="2" creationId="{26140FB7-14D6-B40C-C887-121928055A97}"/>
          </ac:spMkLst>
        </pc:spChg>
        <pc:spChg chg="mod">
          <ac:chgData name="Cameron, Helen" userId="S::h.cameron2@exeter.ac.uk::c5c5e438-0914-45bb-8869-ce66c6a38ce5" providerId="AD" clId="Web-{195CCE0B-083A-75B7-3271-5DFA469C8649}" dt="2023-05-09T11:27:24.111" v="132" actId="20577"/>
          <ac:spMkLst>
            <pc:docMk/>
            <pc:sldMk cId="3430271817" sldId="281"/>
            <ac:spMk id="4" creationId="{81C91DE5-436F-508F-C3A9-5C000141D22B}"/>
          </ac:spMkLst>
        </pc:spChg>
        <pc:picChg chg="mod">
          <ac:chgData name="Cameron, Helen" userId="S::h.cameron2@exeter.ac.uk::c5c5e438-0914-45bb-8869-ce66c6a38ce5" providerId="AD" clId="Web-{195CCE0B-083A-75B7-3271-5DFA469C8649}" dt="2023-05-09T11:26:27.094" v="108" actId="1076"/>
          <ac:picMkLst>
            <pc:docMk/>
            <pc:sldMk cId="3430271817" sldId="281"/>
            <ac:picMk id="6" creationId="{CA87E758-D57A-C094-DF5B-AE2B4F30B445}"/>
          </ac:picMkLst>
        </pc:picChg>
      </pc:sldChg>
    </pc:docChg>
  </pc:docChgLst>
  <pc:docChgLst>
    <pc:chgData name="Cameron, Helen" userId="S::h.cameron2@exeter.ac.uk::c5c5e438-0914-45bb-8869-ce66c6a38ce5" providerId="AD" clId="Web-{33A0ED80-5F95-A45F-F584-F9DA6EEEC289}"/>
    <pc:docChg chg="addSld delSld modSld">
      <pc:chgData name="Cameron, Helen" userId="S::h.cameron2@exeter.ac.uk::c5c5e438-0914-45bb-8869-ce66c6a38ce5" providerId="AD" clId="Web-{33A0ED80-5F95-A45F-F584-F9DA6EEEC289}" dt="2023-04-20T13:25:16.818" v="1293" actId="20577"/>
      <pc:docMkLst>
        <pc:docMk/>
      </pc:docMkLst>
      <pc:sldChg chg="modSp del addCm delCm">
        <pc:chgData name="Cameron, Helen" userId="S::h.cameron2@exeter.ac.uk::c5c5e438-0914-45bb-8869-ce66c6a38ce5" providerId="AD" clId="Web-{33A0ED80-5F95-A45F-F584-F9DA6EEEC289}" dt="2023-04-20T13:11:08.959" v="643"/>
        <pc:sldMkLst>
          <pc:docMk/>
          <pc:sldMk cId="4088251093" sldId="260"/>
        </pc:sldMkLst>
        <pc:graphicFrameChg chg="mod modGraphic">
          <ac:chgData name="Cameron, Helen" userId="S::h.cameron2@exeter.ac.uk::c5c5e438-0914-45bb-8869-ce66c6a38ce5" providerId="AD" clId="Web-{33A0ED80-5F95-A45F-F584-F9DA6EEEC289}" dt="2023-04-20T13:10:08.518" v="634"/>
          <ac:graphicFrameMkLst>
            <pc:docMk/>
            <pc:sldMk cId="4088251093" sldId="260"/>
            <ac:graphicFrameMk id="5" creationId="{91D220C6-B3C5-F8C6-3F03-48A4F57BCDD4}"/>
          </ac:graphicFrameMkLst>
        </pc:graphicFrameChg>
        <pc:extLst>
          <p:ext xmlns:p="http://schemas.openxmlformats.org/presentationml/2006/main" uri="{D6D511B9-2390-475A-947B-AFAB55BFBCF1}">
            <pc226:cmChg xmlns:pc226="http://schemas.microsoft.com/office/powerpoint/2022/06/main/command" chg="add">
              <pc226:chgData name="Cameron, Helen" userId="S::h.cameron2@exeter.ac.uk::c5c5e438-0914-45bb-8869-ce66c6a38ce5" providerId="AD" clId="Web-{33A0ED80-5F95-A45F-F584-F9DA6EEEC289}" dt="2023-04-20T13:01:14.723" v="110"/>
              <pc2:cmMkLst xmlns:pc2="http://schemas.microsoft.com/office/powerpoint/2019/9/main/command">
                <pc:docMk/>
                <pc:sldMk cId="4088251093" sldId="260"/>
                <pc2:cmMk id="{612EDC05-D079-429F-A22F-C08C530A7E89}"/>
              </pc2:cmMkLst>
            </pc226:cmChg>
            <pc226:cmChg xmlns:pc226="http://schemas.microsoft.com/office/powerpoint/2022/06/main/command" chg="add">
              <pc226:chgData name="Cameron, Helen" userId="S::h.cameron2@exeter.ac.uk::c5c5e438-0914-45bb-8869-ce66c6a38ce5" providerId="AD" clId="Web-{33A0ED80-5F95-A45F-F584-F9DA6EEEC289}" dt="2023-04-20T13:01:41.506" v="149"/>
              <pc2:cmMkLst xmlns:pc2="http://schemas.microsoft.com/office/powerpoint/2019/9/main/command">
                <pc:docMk/>
                <pc:sldMk cId="4088251093" sldId="260"/>
                <pc2:cmMk id="{3E4F5D2C-94C7-4225-A6F4-D889654FED6E}"/>
              </pc2:cmMkLst>
            </pc226:cmChg>
            <pc226:cmChg xmlns:pc226="http://schemas.microsoft.com/office/powerpoint/2022/06/main/command" chg="del">
              <pc226:chgData name="Cameron, Helen" userId="S::h.cameron2@exeter.ac.uk::c5c5e438-0914-45bb-8869-ce66c6a38ce5" providerId="AD" clId="Web-{33A0ED80-5F95-A45F-F584-F9DA6EEEC289}" dt="2023-04-20T13:00:10.595" v="85"/>
              <pc2:cmMkLst xmlns:pc2="http://schemas.microsoft.com/office/powerpoint/2019/9/main/command">
                <pc:docMk/>
                <pc:sldMk cId="4088251093" sldId="260"/>
                <pc2:cmMk id="{AE529095-9D70-44B4-B9E9-7E34C244806F}"/>
              </pc2:cmMkLst>
            </pc226:cmChg>
          </p:ext>
        </pc:extLst>
      </pc:sldChg>
      <pc:sldChg chg="modSp">
        <pc:chgData name="Cameron, Helen" userId="S::h.cameron2@exeter.ac.uk::c5c5e438-0914-45bb-8869-ce66c6a38ce5" providerId="AD" clId="Web-{33A0ED80-5F95-A45F-F584-F9DA6EEEC289}" dt="2023-04-20T12:56:35.864" v="48" actId="1076"/>
        <pc:sldMkLst>
          <pc:docMk/>
          <pc:sldMk cId="2331865588" sldId="264"/>
        </pc:sldMkLst>
        <pc:spChg chg="mod">
          <ac:chgData name="Cameron, Helen" userId="S::h.cameron2@exeter.ac.uk::c5c5e438-0914-45bb-8869-ce66c6a38ce5" providerId="AD" clId="Web-{33A0ED80-5F95-A45F-F584-F9DA6EEEC289}" dt="2023-04-20T12:56:35.864" v="48" actId="1076"/>
          <ac:spMkLst>
            <pc:docMk/>
            <pc:sldMk cId="2331865588" sldId="264"/>
            <ac:spMk id="7" creationId="{191F2DA3-0D94-C39F-8B98-9B8A7BC75F45}"/>
          </ac:spMkLst>
        </pc:spChg>
      </pc:sldChg>
      <pc:sldChg chg="modSp new">
        <pc:chgData name="Cameron, Helen" userId="S::h.cameron2@exeter.ac.uk::c5c5e438-0914-45bb-8869-ce66c6a38ce5" providerId="AD" clId="Web-{33A0ED80-5F95-A45F-F584-F9DA6EEEC289}" dt="2023-04-20T13:07:10.821" v="241" actId="14100"/>
        <pc:sldMkLst>
          <pc:docMk/>
          <pc:sldMk cId="1908344391" sldId="265"/>
        </pc:sldMkLst>
        <pc:spChg chg="mod">
          <ac:chgData name="Cameron, Helen" userId="S::h.cameron2@exeter.ac.uk::c5c5e438-0914-45bb-8869-ce66c6a38ce5" providerId="AD" clId="Web-{33A0ED80-5F95-A45F-F584-F9DA6EEEC289}" dt="2023-04-20T12:58:42.434" v="64" actId="20577"/>
          <ac:spMkLst>
            <pc:docMk/>
            <pc:sldMk cId="1908344391" sldId="265"/>
            <ac:spMk id="2" creationId="{F6F07E42-DE12-08D4-F9B0-A284AC5CA1BF}"/>
          </ac:spMkLst>
        </pc:spChg>
        <pc:spChg chg="mod">
          <ac:chgData name="Cameron, Helen" userId="S::h.cameron2@exeter.ac.uk::c5c5e438-0914-45bb-8869-ce66c6a38ce5" providerId="AD" clId="Web-{33A0ED80-5F95-A45F-F584-F9DA6EEEC289}" dt="2023-04-20T13:07:10.821" v="241" actId="14100"/>
          <ac:spMkLst>
            <pc:docMk/>
            <pc:sldMk cId="1908344391" sldId="265"/>
            <ac:spMk id="3" creationId="{396F7B2A-48FC-AF60-2C66-FD42638607DF}"/>
          </ac:spMkLst>
        </pc:spChg>
      </pc:sldChg>
      <pc:sldChg chg="addSp delSp modSp add replId addCm modCm">
        <pc:chgData name="Cameron, Helen" userId="S::h.cameron2@exeter.ac.uk::c5c5e438-0914-45bb-8869-ce66c6a38ce5" providerId="AD" clId="Web-{33A0ED80-5F95-A45F-F584-F9DA6EEEC289}" dt="2023-04-20T13:23:09.374" v="1113"/>
        <pc:sldMkLst>
          <pc:docMk/>
          <pc:sldMk cId="1468301692" sldId="266"/>
        </pc:sldMkLst>
        <pc:spChg chg="mod">
          <ac:chgData name="Cameron, Helen" userId="S::h.cameron2@exeter.ac.uk::c5c5e438-0914-45bb-8869-ce66c6a38ce5" providerId="AD" clId="Web-{33A0ED80-5F95-A45F-F584-F9DA6EEEC289}" dt="2023-04-20T13:12:30.448" v="663" actId="20577"/>
          <ac:spMkLst>
            <pc:docMk/>
            <pc:sldMk cId="1468301692" sldId="266"/>
            <ac:spMk id="2" creationId="{F6F07E42-DE12-08D4-F9B0-A284AC5CA1BF}"/>
          </ac:spMkLst>
        </pc:spChg>
        <pc:spChg chg="del">
          <ac:chgData name="Cameron, Helen" userId="S::h.cameron2@exeter.ac.uk::c5c5e438-0914-45bb-8869-ce66c6a38ce5" providerId="AD" clId="Web-{33A0ED80-5F95-A45F-F584-F9DA6EEEC289}" dt="2023-04-20T13:10:43.708" v="638"/>
          <ac:spMkLst>
            <pc:docMk/>
            <pc:sldMk cId="1468301692" sldId="266"/>
            <ac:spMk id="3" creationId="{396F7B2A-48FC-AF60-2C66-FD42638607DF}"/>
          </ac:spMkLst>
        </pc:spChg>
        <pc:spChg chg="add del mod">
          <ac:chgData name="Cameron, Helen" userId="S::h.cameron2@exeter.ac.uk::c5c5e438-0914-45bb-8869-ce66c6a38ce5" providerId="AD" clId="Web-{33A0ED80-5F95-A45F-F584-F9DA6EEEC289}" dt="2023-04-20T13:23:01.295" v="1110"/>
          <ac:spMkLst>
            <pc:docMk/>
            <pc:sldMk cId="1468301692" sldId="266"/>
            <ac:spMk id="5" creationId="{556F7693-41B8-06E5-8B72-EFD387ED9BB7}"/>
          </ac:spMkLst>
        </pc:spChg>
        <pc:graphicFrameChg chg="add del">
          <ac:chgData name="Cameron, Helen" userId="S::h.cameron2@exeter.ac.uk::c5c5e438-0914-45bb-8869-ce66c6a38ce5" providerId="AD" clId="Web-{33A0ED80-5F95-A45F-F584-F9DA6EEEC289}" dt="2023-04-20T13:10:48.458" v="640"/>
          <ac:graphicFrameMkLst>
            <pc:docMk/>
            <pc:sldMk cId="1468301692" sldId="266"/>
            <ac:graphicFrameMk id="7" creationId="{21CDEF5D-717E-E81D-ADE5-EA985D276955}"/>
          </ac:graphicFrameMkLst>
        </pc:graphicFrameChg>
        <pc:graphicFrameChg chg="add mod modGraphic">
          <ac:chgData name="Cameron, Helen" userId="S::h.cameron2@exeter.ac.uk::c5c5e438-0914-45bb-8869-ce66c6a38ce5" providerId="AD" clId="Web-{33A0ED80-5F95-A45F-F584-F9DA6EEEC289}" dt="2023-04-20T13:23:09.374" v="1113"/>
          <ac:graphicFrameMkLst>
            <pc:docMk/>
            <pc:sldMk cId="1468301692" sldId="266"/>
            <ac:graphicFrameMk id="9" creationId="{F7E8340C-F022-DF7C-334C-36094FDF658B}"/>
          </ac:graphicFrameMkLst>
        </pc:graphicFrameChg>
        <pc:extLst>
          <p:ext xmlns:p="http://schemas.openxmlformats.org/presentationml/2006/main" uri="{D6D511B9-2390-475A-947B-AFAB55BFBCF1}">
            <pc226:cmChg xmlns:pc226="http://schemas.microsoft.com/office/powerpoint/2022/06/main/command" chg="add mod">
              <pc226:chgData name="Cameron, Helen" userId="S::h.cameron2@exeter.ac.uk::c5c5e438-0914-45bb-8869-ce66c6a38ce5" providerId="AD" clId="Web-{33A0ED80-5F95-A45F-F584-F9DA6EEEC289}" dt="2023-04-20T13:13:56.671" v="669"/>
              <pc2:cmMkLst xmlns:pc2="http://schemas.microsoft.com/office/powerpoint/2019/9/main/command">
                <pc:docMk/>
                <pc:sldMk cId="1468301692" sldId="266"/>
                <pc2:cmMk id="{A41C4987-7EC7-4758-BFE4-CEF22BF52B4F}"/>
              </pc2:cmMkLst>
            </pc226:cmChg>
          </p:ext>
        </pc:extLst>
      </pc:sldChg>
      <pc:sldChg chg="modSp add del replId">
        <pc:chgData name="Cameron, Helen" userId="S::h.cameron2@exeter.ac.uk::c5c5e438-0914-45bb-8869-ce66c6a38ce5" providerId="AD" clId="Web-{33A0ED80-5F95-A45F-F584-F9DA6EEEC289}" dt="2023-04-20T13:12:31.292" v="664"/>
        <pc:sldMkLst>
          <pc:docMk/>
          <pc:sldMk cId="362587527" sldId="267"/>
        </pc:sldMkLst>
        <pc:spChg chg="mod">
          <ac:chgData name="Cameron, Helen" userId="S::h.cameron2@exeter.ac.uk::c5c5e438-0914-45bb-8869-ce66c6a38ce5" providerId="AD" clId="Web-{33A0ED80-5F95-A45F-F584-F9DA6EEEC289}" dt="2023-04-20T13:12:22.666" v="661" actId="20577"/>
          <ac:spMkLst>
            <pc:docMk/>
            <pc:sldMk cId="362587527" sldId="267"/>
            <ac:spMk id="2" creationId="{F6F07E42-DE12-08D4-F9B0-A284AC5CA1BF}"/>
          </ac:spMkLst>
        </pc:spChg>
      </pc:sldChg>
      <pc:sldChg chg="modSp add replId">
        <pc:chgData name="Cameron, Helen" userId="S::h.cameron2@exeter.ac.uk::c5c5e438-0914-45bb-8869-ce66c6a38ce5" providerId="AD" clId="Web-{33A0ED80-5F95-A45F-F584-F9DA6EEEC289}" dt="2023-04-20T13:17:16.854" v="736" actId="1076"/>
        <pc:sldMkLst>
          <pc:docMk/>
          <pc:sldMk cId="948847316" sldId="267"/>
        </pc:sldMkLst>
        <pc:spChg chg="mod">
          <ac:chgData name="Cameron, Helen" userId="S::h.cameron2@exeter.ac.uk::c5c5e438-0914-45bb-8869-ce66c6a38ce5" providerId="AD" clId="Web-{33A0ED80-5F95-A45F-F584-F9DA6EEEC289}" dt="2023-04-20T13:14:28.939" v="683" actId="20577"/>
          <ac:spMkLst>
            <pc:docMk/>
            <pc:sldMk cId="948847316" sldId="267"/>
            <ac:spMk id="2" creationId="{F6F07E42-DE12-08D4-F9B0-A284AC5CA1BF}"/>
          </ac:spMkLst>
        </pc:spChg>
        <pc:spChg chg="mod">
          <ac:chgData name="Cameron, Helen" userId="S::h.cameron2@exeter.ac.uk::c5c5e438-0914-45bb-8869-ce66c6a38ce5" providerId="AD" clId="Web-{33A0ED80-5F95-A45F-F584-F9DA6EEEC289}" dt="2023-04-20T13:17:16.854" v="736" actId="1076"/>
          <ac:spMkLst>
            <pc:docMk/>
            <pc:sldMk cId="948847316" sldId="267"/>
            <ac:spMk id="3" creationId="{396F7B2A-48FC-AF60-2C66-FD42638607DF}"/>
          </ac:spMkLst>
        </pc:spChg>
      </pc:sldChg>
      <pc:sldChg chg="modSp add replId addCm">
        <pc:chgData name="Cameron, Helen" userId="S::h.cameron2@exeter.ac.uk::c5c5e438-0914-45bb-8869-ce66c6a38ce5" providerId="AD" clId="Web-{33A0ED80-5F95-A45F-F584-F9DA6EEEC289}" dt="2023-04-20T13:25:16.818" v="1293" actId="20577"/>
        <pc:sldMkLst>
          <pc:docMk/>
          <pc:sldMk cId="2224301485" sldId="268"/>
        </pc:sldMkLst>
        <pc:spChg chg="mod">
          <ac:chgData name="Cameron, Helen" userId="S::h.cameron2@exeter.ac.uk::c5c5e438-0914-45bb-8869-ce66c6a38ce5" providerId="AD" clId="Web-{33A0ED80-5F95-A45F-F584-F9DA6EEEC289}" dt="2023-04-20T13:23:23.390" v="1129" actId="20577"/>
          <ac:spMkLst>
            <pc:docMk/>
            <pc:sldMk cId="2224301485" sldId="268"/>
            <ac:spMk id="2" creationId="{F6F07E42-DE12-08D4-F9B0-A284AC5CA1BF}"/>
          </ac:spMkLst>
        </pc:spChg>
        <pc:spChg chg="mod">
          <ac:chgData name="Cameron, Helen" userId="S::h.cameron2@exeter.ac.uk::c5c5e438-0914-45bb-8869-ce66c6a38ce5" providerId="AD" clId="Web-{33A0ED80-5F95-A45F-F584-F9DA6EEEC289}" dt="2023-04-20T13:25:16.818" v="1293" actId="20577"/>
          <ac:spMkLst>
            <pc:docMk/>
            <pc:sldMk cId="2224301485" sldId="268"/>
            <ac:spMk id="3" creationId="{396F7B2A-48FC-AF60-2C66-FD42638607DF}"/>
          </ac:spMkLst>
        </pc:spChg>
        <pc:extLst>
          <p:ext xmlns:p="http://schemas.openxmlformats.org/presentationml/2006/main" uri="{D6D511B9-2390-475A-947B-AFAB55BFBCF1}">
            <pc226:cmChg xmlns:pc226="http://schemas.microsoft.com/office/powerpoint/2022/06/main/command" chg="add">
              <pc226:chgData name="Cameron, Helen" userId="S::h.cameron2@exeter.ac.uk::c5c5e438-0914-45bb-8869-ce66c6a38ce5" providerId="AD" clId="Web-{33A0ED80-5F95-A45F-F584-F9DA6EEEC289}" dt="2023-04-20T13:25:10.161" v="1290"/>
              <pc2:cmMkLst xmlns:pc2="http://schemas.microsoft.com/office/powerpoint/2019/9/main/command">
                <pc:docMk/>
                <pc:sldMk cId="2224301485" sldId="268"/>
                <pc2:cmMk id="{09AC39DC-D4DD-4E12-8EA4-442BEDC6BFD3}"/>
              </pc2:cmMkLst>
            </pc226:cmChg>
          </p:ext>
        </pc:extLst>
      </pc:sldChg>
    </pc:docChg>
  </pc:docChgLst>
  <pc:docChgLst>
    <pc:chgData name="Cameron, Helen" userId="S::h.cameron2@exeter.ac.uk::c5c5e438-0914-45bb-8869-ce66c6a38ce5" providerId="AD" clId="Web-{E276E3CA-6B82-792E-392E-AC12280D65ED}"/>
    <pc:docChg chg="addSld delSld modSld sldOrd">
      <pc:chgData name="Cameron, Helen" userId="S::h.cameron2@exeter.ac.uk::c5c5e438-0914-45bb-8869-ce66c6a38ce5" providerId="AD" clId="Web-{E276E3CA-6B82-792E-392E-AC12280D65ED}" dt="2023-04-20T14:03:50.735" v="579" actId="20577"/>
      <pc:docMkLst>
        <pc:docMk/>
      </pc:docMkLst>
      <pc:sldChg chg="modNotes">
        <pc:chgData name="Cameron, Helen" userId="S::h.cameron2@exeter.ac.uk::c5c5e438-0914-45bb-8869-ce66c6a38ce5" providerId="AD" clId="Web-{E276E3CA-6B82-792E-392E-AC12280D65ED}" dt="2023-04-20T13:47:24.131" v="356"/>
        <pc:sldMkLst>
          <pc:docMk/>
          <pc:sldMk cId="4029714470" sldId="257"/>
        </pc:sldMkLst>
      </pc:sldChg>
      <pc:sldChg chg="modSp ord modNotes">
        <pc:chgData name="Cameron, Helen" userId="S::h.cameron2@exeter.ac.uk::c5c5e438-0914-45bb-8869-ce66c6a38ce5" providerId="AD" clId="Web-{E276E3CA-6B82-792E-392E-AC12280D65ED}" dt="2023-04-20T13:46:55.365" v="351"/>
        <pc:sldMkLst>
          <pc:docMk/>
          <pc:sldMk cId="4126061857" sldId="258"/>
        </pc:sldMkLst>
        <pc:spChg chg="mod">
          <ac:chgData name="Cameron, Helen" userId="S::h.cameron2@exeter.ac.uk::c5c5e438-0914-45bb-8869-ce66c6a38ce5" providerId="AD" clId="Web-{E276E3CA-6B82-792E-392E-AC12280D65ED}" dt="2023-04-20T13:31:04.372" v="60" actId="20577"/>
          <ac:spMkLst>
            <pc:docMk/>
            <pc:sldMk cId="4126061857" sldId="258"/>
            <ac:spMk id="7" creationId="{191F2DA3-0D94-C39F-8B98-9B8A7BC75F45}"/>
          </ac:spMkLst>
        </pc:spChg>
      </pc:sldChg>
      <pc:sldChg chg="modSp modNotes">
        <pc:chgData name="Cameron, Helen" userId="S::h.cameron2@exeter.ac.uk::c5c5e438-0914-45bb-8869-ce66c6a38ce5" providerId="AD" clId="Web-{E276E3CA-6B82-792E-392E-AC12280D65ED}" dt="2023-04-20T13:46:27.161" v="347"/>
        <pc:sldMkLst>
          <pc:docMk/>
          <pc:sldMk cId="154698053" sldId="259"/>
        </pc:sldMkLst>
        <pc:spChg chg="mod">
          <ac:chgData name="Cameron, Helen" userId="S::h.cameron2@exeter.ac.uk::c5c5e438-0914-45bb-8869-ce66c6a38ce5" providerId="AD" clId="Web-{E276E3CA-6B82-792E-392E-AC12280D65ED}" dt="2023-04-20T13:31:08.450" v="61" actId="20577"/>
          <ac:spMkLst>
            <pc:docMk/>
            <pc:sldMk cId="154698053" sldId="259"/>
            <ac:spMk id="7" creationId="{191F2DA3-0D94-C39F-8B98-9B8A7BC75F45}"/>
          </ac:spMkLst>
        </pc:spChg>
      </pc:sldChg>
      <pc:sldChg chg="modSp del">
        <pc:chgData name="Cameron, Helen" userId="S::h.cameron2@exeter.ac.uk::c5c5e438-0914-45bb-8869-ce66c6a38ce5" providerId="AD" clId="Web-{E276E3CA-6B82-792E-392E-AC12280D65ED}" dt="2023-04-20T13:34:07.501" v="108"/>
        <pc:sldMkLst>
          <pc:docMk/>
          <pc:sldMk cId="3256043320" sldId="261"/>
        </pc:sldMkLst>
        <pc:spChg chg="mod">
          <ac:chgData name="Cameron, Helen" userId="S::h.cameron2@exeter.ac.uk::c5c5e438-0914-45bb-8869-ce66c6a38ce5" providerId="AD" clId="Web-{E276E3CA-6B82-792E-392E-AC12280D65ED}" dt="2023-04-20T13:31:30.325" v="67" actId="20577"/>
          <ac:spMkLst>
            <pc:docMk/>
            <pc:sldMk cId="3256043320" sldId="261"/>
            <ac:spMk id="7" creationId="{191F2DA3-0D94-C39F-8B98-9B8A7BC75F45}"/>
          </ac:spMkLst>
        </pc:spChg>
      </pc:sldChg>
      <pc:sldChg chg="modNotes">
        <pc:chgData name="Cameron, Helen" userId="S::h.cameron2@exeter.ac.uk::c5c5e438-0914-45bb-8869-ce66c6a38ce5" providerId="AD" clId="Web-{E276E3CA-6B82-792E-392E-AC12280D65ED}" dt="2023-04-20T13:47:01.927" v="352"/>
        <pc:sldMkLst>
          <pc:docMk/>
          <pc:sldMk cId="3056758591" sldId="262"/>
        </pc:sldMkLst>
      </pc:sldChg>
      <pc:sldChg chg="addSp delSp modSp modNotes">
        <pc:chgData name="Cameron, Helen" userId="S::h.cameron2@exeter.ac.uk::c5c5e438-0914-45bb-8869-ce66c6a38ce5" providerId="AD" clId="Web-{E276E3CA-6B82-792E-392E-AC12280D65ED}" dt="2023-04-20T13:47:14.287" v="354"/>
        <pc:sldMkLst>
          <pc:docMk/>
          <pc:sldMk cId="2732223656" sldId="263"/>
        </pc:sldMkLst>
        <pc:spChg chg="del">
          <ac:chgData name="Cameron, Helen" userId="S::h.cameron2@exeter.ac.uk::c5c5e438-0914-45bb-8869-ce66c6a38ce5" providerId="AD" clId="Web-{E276E3CA-6B82-792E-392E-AC12280D65ED}" dt="2023-04-20T13:28:51.384" v="20"/>
          <ac:spMkLst>
            <pc:docMk/>
            <pc:sldMk cId="2732223656" sldId="263"/>
            <ac:spMk id="3" creationId="{00ABE175-9772-1A3A-57C7-11BAF307AB68}"/>
          </ac:spMkLst>
        </pc:spChg>
        <pc:spChg chg="mod">
          <ac:chgData name="Cameron, Helen" userId="S::h.cameron2@exeter.ac.uk::c5c5e438-0914-45bb-8869-ce66c6a38ce5" providerId="AD" clId="Web-{E276E3CA-6B82-792E-392E-AC12280D65ED}" dt="2023-04-20T13:33:43.438" v="100" actId="20577"/>
          <ac:spMkLst>
            <pc:docMk/>
            <pc:sldMk cId="2732223656" sldId="263"/>
            <ac:spMk id="4" creationId="{F8786B2F-AD2D-8B14-D5D3-AB9CFE66D063}"/>
          </ac:spMkLst>
        </pc:spChg>
        <pc:spChg chg="add del mod">
          <ac:chgData name="Cameron, Helen" userId="S::h.cameron2@exeter.ac.uk::c5c5e438-0914-45bb-8869-ce66c6a38ce5" providerId="AD" clId="Web-{E276E3CA-6B82-792E-392E-AC12280D65ED}" dt="2023-04-20T13:28:53.946" v="21"/>
          <ac:spMkLst>
            <pc:docMk/>
            <pc:sldMk cId="2732223656" sldId="263"/>
            <ac:spMk id="5" creationId="{D7E8EA8D-E1D9-D766-A377-2CE3E0913E3B}"/>
          </ac:spMkLst>
        </pc:spChg>
      </pc:sldChg>
      <pc:sldChg chg="modSp ord modNotes">
        <pc:chgData name="Cameron, Helen" userId="S::h.cameron2@exeter.ac.uk::c5c5e438-0914-45bb-8869-ce66c6a38ce5" providerId="AD" clId="Web-{E276E3CA-6B82-792E-392E-AC12280D65ED}" dt="2023-04-20T13:46:32.427" v="348"/>
        <pc:sldMkLst>
          <pc:docMk/>
          <pc:sldMk cId="2331865588" sldId="264"/>
        </pc:sldMkLst>
        <pc:spChg chg="mod">
          <ac:chgData name="Cameron, Helen" userId="S::h.cameron2@exeter.ac.uk::c5c5e438-0914-45bb-8869-ce66c6a38ce5" providerId="AD" clId="Web-{E276E3CA-6B82-792E-392E-AC12280D65ED}" dt="2023-04-20T13:29:09.759" v="27" actId="20577"/>
          <ac:spMkLst>
            <pc:docMk/>
            <pc:sldMk cId="2331865588" sldId="264"/>
            <ac:spMk id="2" creationId="{26140FB7-14D6-B40C-C887-121928055A97}"/>
          </ac:spMkLst>
        </pc:spChg>
        <pc:spChg chg="mod">
          <ac:chgData name="Cameron, Helen" userId="S::h.cameron2@exeter.ac.uk::c5c5e438-0914-45bb-8869-ce66c6a38ce5" providerId="AD" clId="Web-{E276E3CA-6B82-792E-392E-AC12280D65ED}" dt="2023-04-20T13:44:39.674" v="316" actId="20577"/>
          <ac:spMkLst>
            <pc:docMk/>
            <pc:sldMk cId="2331865588" sldId="264"/>
            <ac:spMk id="7" creationId="{191F2DA3-0D94-C39F-8B98-9B8A7BC75F45}"/>
          </ac:spMkLst>
        </pc:spChg>
      </pc:sldChg>
      <pc:sldChg chg="modSp ord">
        <pc:chgData name="Cameron, Helen" userId="S::h.cameron2@exeter.ac.uk::c5c5e438-0914-45bb-8869-ce66c6a38ce5" providerId="AD" clId="Web-{E276E3CA-6B82-792E-392E-AC12280D65ED}" dt="2023-04-20T13:33:32.500" v="89"/>
        <pc:sldMkLst>
          <pc:docMk/>
          <pc:sldMk cId="1908344391" sldId="265"/>
        </pc:sldMkLst>
        <pc:spChg chg="mod">
          <ac:chgData name="Cameron, Helen" userId="S::h.cameron2@exeter.ac.uk::c5c5e438-0914-45bb-8869-ce66c6a38ce5" providerId="AD" clId="Web-{E276E3CA-6B82-792E-392E-AC12280D65ED}" dt="2023-04-20T13:31:14.763" v="62" actId="20577"/>
          <ac:spMkLst>
            <pc:docMk/>
            <pc:sldMk cId="1908344391" sldId="265"/>
            <ac:spMk id="3" creationId="{396F7B2A-48FC-AF60-2C66-FD42638607DF}"/>
          </ac:spMkLst>
        </pc:spChg>
      </pc:sldChg>
      <pc:sldChg chg="modSp addCm">
        <pc:chgData name="Cameron, Helen" userId="S::h.cameron2@exeter.ac.uk::c5c5e438-0914-45bb-8869-ce66c6a38ce5" providerId="AD" clId="Web-{E276E3CA-6B82-792E-392E-AC12280D65ED}" dt="2023-04-20T13:39:19.681" v="194"/>
        <pc:sldMkLst>
          <pc:docMk/>
          <pc:sldMk cId="1468301692" sldId="266"/>
        </pc:sldMkLst>
        <pc:graphicFrameChg chg="mod modGraphic">
          <ac:chgData name="Cameron, Helen" userId="S::h.cameron2@exeter.ac.uk::c5c5e438-0914-45bb-8869-ce66c6a38ce5" providerId="AD" clId="Web-{E276E3CA-6B82-792E-392E-AC12280D65ED}" dt="2023-04-20T13:39:12.587" v="193"/>
          <ac:graphicFrameMkLst>
            <pc:docMk/>
            <pc:sldMk cId="1468301692" sldId="266"/>
            <ac:graphicFrameMk id="9" creationId="{F7E8340C-F022-DF7C-334C-36094FDF658B}"/>
          </ac:graphicFrameMkLst>
        </pc:graphicFrameChg>
        <pc:extLst>
          <p:ext xmlns:p="http://schemas.openxmlformats.org/presentationml/2006/main" uri="{D6D511B9-2390-475A-947B-AFAB55BFBCF1}">
            <pc226:cmChg xmlns:pc226="http://schemas.microsoft.com/office/powerpoint/2022/06/main/command" chg="add">
              <pc226:chgData name="Cameron, Helen" userId="S::h.cameron2@exeter.ac.uk::c5c5e438-0914-45bb-8869-ce66c6a38ce5" providerId="AD" clId="Web-{E276E3CA-6B82-792E-392E-AC12280D65ED}" dt="2023-04-20T13:39:19.681" v="194"/>
              <pc2:cmMkLst xmlns:pc2="http://schemas.microsoft.com/office/powerpoint/2019/9/main/command">
                <pc:docMk/>
                <pc:sldMk cId="1468301692" sldId="266"/>
                <pc2:cmMk id="{BD884E38-6031-4DF7-B19F-A6449B4892E9}"/>
              </pc2:cmMkLst>
            </pc226:cmChg>
          </p:ext>
        </pc:extLst>
      </pc:sldChg>
      <pc:sldChg chg="modSp ord">
        <pc:chgData name="Cameron, Helen" userId="S::h.cameron2@exeter.ac.uk::c5c5e438-0914-45bb-8869-ce66c6a38ce5" providerId="AD" clId="Web-{E276E3CA-6B82-792E-392E-AC12280D65ED}" dt="2023-04-20T13:41:45.044" v="241" actId="20577"/>
        <pc:sldMkLst>
          <pc:docMk/>
          <pc:sldMk cId="948847316" sldId="267"/>
        </pc:sldMkLst>
        <pc:spChg chg="mod">
          <ac:chgData name="Cameron, Helen" userId="S::h.cameron2@exeter.ac.uk::c5c5e438-0914-45bb-8869-ce66c6a38ce5" providerId="AD" clId="Web-{E276E3CA-6B82-792E-392E-AC12280D65ED}" dt="2023-04-20T13:41:45.044" v="241" actId="20577"/>
          <ac:spMkLst>
            <pc:docMk/>
            <pc:sldMk cId="948847316" sldId="267"/>
            <ac:spMk id="2" creationId="{F6F07E42-DE12-08D4-F9B0-A284AC5CA1BF}"/>
          </ac:spMkLst>
        </pc:spChg>
        <pc:spChg chg="mod">
          <ac:chgData name="Cameron, Helen" userId="S::h.cameron2@exeter.ac.uk::c5c5e438-0914-45bb-8869-ce66c6a38ce5" providerId="AD" clId="Web-{E276E3CA-6B82-792E-392E-AC12280D65ED}" dt="2023-04-20T13:37:44.007" v="138" actId="20577"/>
          <ac:spMkLst>
            <pc:docMk/>
            <pc:sldMk cId="948847316" sldId="267"/>
            <ac:spMk id="3" creationId="{396F7B2A-48FC-AF60-2C66-FD42638607DF}"/>
          </ac:spMkLst>
        </pc:spChg>
      </pc:sldChg>
      <pc:sldChg chg="modSp ord">
        <pc:chgData name="Cameron, Helen" userId="S::h.cameron2@exeter.ac.uk::c5c5e438-0914-45bb-8869-ce66c6a38ce5" providerId="AD" clId="Web-{E276E3CA-6B82-792E-392E-AC12280D65ED}" dt="2023-04-20T13:34:49.893" v="115" actId="20577"/>
        <pc:sldMkLst>
          <pc:docMk/>
          <pc:sldMk cId="2224301485" sldId="268"/>
        </pc:sldMkLst>
        <pc:spChg chg="mod">
          <ac:chgData name="Cameron, Helen" userId="S::h.cameron2@exeter.ac.uk::c5c5e438-0914-45bb-8869-ce66c6a38ce5" providerId="AD" clId="Web-{E276E3CA-6B82-792E-392E-AC12280D65ED}" dt="2023-04-20T13:34:38.580" v="112" actId="20577"/>
          <ac:spMkLst>
            <pc:docMk/>
            <pc:sldMk cId="2224301485" sldId="268"/>
            <ac:spMk id="2" creationId="{F6F07E42-DE12-08D4-F9B0-A284AC5CA1BF}"/>
          </ac:spMkLst>
        </pc:spChg>
        <pc:spChg chg="mod">
          <ac:chgData name="Cameron, Helen" userId="S::h.cameron2@exeter.ac.uk::c5c5e438-0914-45bb-8869-ce66c6a38ce5" providerId="AD" clId="Web-{E276E3CA-6B82-792E-392E-AC12280D65ED}" dt="2023-04-20T13:34:49.893" v="115" actId="20577"/>
          <ac:spMkLst>
            <pc:docMk/>
            <pc:sldMk cId="2224301485" sldId="268"/>
            <ac:spMk id="3" creationId="{396F7B2A-48FC-AF60-2C66-FD42638607DF}"/>
          </ac:spMkLst>
        </pc:spChg>
      </pc:sldChg>
      <pc:sldChg chg="addSp delSp modSp add ord replId modNotes">
        <pc:chgData name="Cameron, Helen" userId="S::h.cameron2@exeter.ac.uk::c5c5e438-0914-45bb-8869-ce66c6a38ce5" providerId="AD" clId="Web-{E276E3CA-6B82-792E-392E-AC12280D65ED}" dt="2023-04-20T13:53:01.218" v="490" actId="20577"/>
        <pc:sldMkLst>
          <pc:docMk/>
          <pc:sldMk cId="3524537950" sldId="269"/>
        </pc:sldMkLst>
        <pc:spChg chg="mod">
          <ac:chgData name="Cameron, Helen" userId="S::h.cameron2@exeter.ac.uk::c5c5e438-0914-45bb-8869-ce66c6a38ce5" providerId="AD" clId="Web-{E276E3CA-6B82-792E-392E-AC12280D65ED}" dt="2023-04-20T13:29:24.697" v="37" actId="20577"/>
          <ac:spMkLst>
            <pc:docMk/>
            <pc:sldMk cId="3524537950" sldId="269"/>
            <ac:spMk id="2" creationId="{26140FB7-14D6-B40C-C887-121928055A97}"/>
          </ac:spMkLst>
        </pc:spChg>
        <pc:spChg chg="add mod">
          <ac:chgData name="Cameron, Helen" userId="S::h.cameron2@exeter.ac.uk::c5c5e438-0914-45bb-8869-ce66c6a38ce5" providerId="AD" clId="Web-{E276E3CA-6B82-792E-392E-AC12280D65ED}" dt="2023-04-20T13:53:01.218" v="490" actId="20577"/>
          <ac:spMkLst>
            <pc:docMk/>
            <pc:sldMk cId="3524537950" sldId="269"/>
            <ac:spMk id="4" creationId="{81C91DE5-436F-508F-C3A9-5C000141D22B}"/>
          </ac:spMkLst>
        </pc:spChg>
        <pc:spChg chg="del">
          <ac:chgData name="Cameron, Helen" userId="S::h.cameron2@exeter.ac.uk::c5c5e438-0914-45bb-8869-ce66c6a38ce5" providerId="AD" clId="Web-{E276E3CA-6B82-792E-392E-AC12280D65ED}" dt="2023-04-20T13:29:26.400" v="38"/>
          <ac:spMkLst>
            <pc:docMk/>
            <pc:sldMk cId="3524537950" sldId="269"/>
            <ac:spMk id="7" creationId="{191F2DA3-0D94-C39F-8B98-9B8A7BC75F45}"/>
          </ac:spMkLst>
        </pc:spChg>
      </pc:sldChg>
      <pc:sldChg chg="modSp add del ord replId">
        <pc:chgData name="Cameron, Helen" userId="S::h.cameron2@exeter.ac.uk::c5c5e438-0914-45bb-8869-ce66c6a38ce5" providerId="AD" clId="Web-{E276E3CA-6B82-792E-392E-AC12280D65ED}" dt="2023-04-20T13:30:36.715" v="54"/>
        <pc:sldMkLst>
          <pc:docMk/>
          <pc:sldMk cId="443190904" sldId="270"/>
        </pc:sldMkLst>
        <pc:spChg chg="mod">
          <ac:chgData name="Cameron, Helen" userId="S::h.cameron2@exeter.ac.uk::c5c5e438-0914-45bb-8869-ce66c6a38ce5" providerId="AD" clId="Web-{E276E3CA-6B82-792E-392E-AC12280D65ED}" dt="2023-04-20T13:30:29.746" v="53" actId="20577"/>
          <ac:spMkLst>
            <pc:docMk/>
            <pc:sldMk cId="443190904" sldId="270"/>
            <ac:spMk id="7" creationId="{191F2DA3-0D94-C39F-8B98-9B8A7BC75F45}"/>
          </ac:spMkLst>
        </pc:spChg>
      </pc:sldChg>
      <pc:sldChg chg="add ord replId modNotes">
        <pc:chgData name="Cameron, Helen" userId="S::h.cameron2@exeter.ac.uk::c5c5e438-0914-45bb-8869-ce66c6a38ce5" providerId="AD" clId="Web-{E276E3CA-6B82-792E-392E-AC12280D65ED}" dt="2023-04-20T13:47:08.271" v="353"/>
        <pc:sldMkLst>
          <pc:docMk/>
          <pc:sldMk cId="1352608431" sldId="270"/>
        </pc:sldMkLst>
      </pc:sldChg>
      <pc:sldChg chg="modSp add ord replId modNotes">
        <pc:chgData name="Cameron, Helen" userId="S::h.cameron2@exeter.ac.uk::c5c5e438-0914-45bb-8869-ce66c6a38ce5" providerId="AD" clId="Web-{E276E3CA-6B82-792E-392E-AC12280D65ED}" dt="2023-04-20T13:47:19.990" v="355"/>
        <pc:sldMkLst>
          <pc:docMk/>
          <pc:sldMk cId="1945383361" sldId="271"/>
        </pc:sldMkLst>
        <pc:spChg chg="mod">
          <ac:chgData name="Cameron, Helen" userId="S::h.cameron2@exeter.ac.uk::c5c5e438-0914-45bb-8869-ce66c6a38ce5" providerId="AD" clId="Web-{E276E3CA-6B82-792E-392E-AC12280D65ED}" dt="2023-04-20T13:33:55.392" v="106" actId="20577"/>
          <ac:spMkLst>
            <pc:docMk/>
            <pc:sldMk cId="1945383361" sldId="271"/>
            <ac:spMk id="4" creationId="{F8786B2F-AD2D-8B14-D5D3-AB9CFE66D063}"/>
          </ac:spMkLst>
        </pc:spChg>
      </pc:sldChg>
      <pc:sldChg chg="modSp add del replId">
        <pc:chgData name="Cameron, Helen" userId="S::h.cameron2@exeter.ac.uk::c5c5e438-0914-45bb-8869-ce66c6a38ce5" providerId="AD" clId="Web-{E276E3CA-6B82-792E-392E-AC12280D65ED}" dt="2023-04-20T13:45:35.253" v="346"/>
        <pc:sldMkLst>
          <pc:docMk/>
          <pc:sldMk cId="1146104461" sldId="272"/>
        </pc:sldMkLst>
        <pc:spChg chg="mod">
          <ac:chgData name="Cameron, Helen" userId="S::h.cameron2@exeter.ac.uk::c5c5e438-0914-45bb-8869-ce66c6a38ce5" providerId="AD" clId="Web-{E276E3CA-6B82-792E-392E-AC12280D65ED}" dt="2023-04-20T13:38:21.586" v="152" actId="20577"/>
          <ac:spMkLst>
            <pc:docMk/>
            <pc:sldMk cId="1146104461" sldId="272"/>
            <ac:spMk id="2" creationId="{26140FB7-14D6-B40C-C887-121928055A97}"/>
          </ac:spMkLst>
        </pc:spChg>
        <pc:spChg chg="mod">
          <ac:chgData name="Cameron, Helen" userId="S::h.cameron2@exeter.ac.uk::c5c5e438-0914-45bb-8869-ce66c6a38ce5" providerId="AD" clId="Web-{E276E3CA-6B82-792E-392E-AC12280D65ED}" dt="2023-04-20T13:41:35.138" v="240" actId="20577"/>
          <ac:spMkLst>
            <pc:docMk/>
            <pc:sldMk cId="1146104461" sldId="272"/>
            <ac:spMk id="7" creationId="{191F2DA3-0D94-C39F-8B98-9B8A7BC75F45}"/>
          </ac:spMkLst>
        </pc:spChg>
      </pc:sldChg>
      <pc:sldChg chg="modSp add replId modNotes">
        <pc:chgData name="Cameron, Helen" userId="S::h.cameron2@exeter.ac.uk::c5c5e438-0914-45bb-8869-ce66c6a38ce5" providerId="AD" clId="Web-{E276E3CA-6B82-792E-392E-AC12280D65ED}" dt="2023-04-20T14:03:50.735" v="579" actId="20577"/>
        <pc:sldMkLst>
          <pc:docMk/>
          <pc:sldMk cId="2096025101" sldId="273"/>
        </pc:sldMkLst>
        <pc:spChg chg="mod">
          <ac:chgData name="Cameron, Helen" userId="S::h.cameron2@exeter.ac.uk::c5c5e438-0914-45bb-8869-ce66c6a38ce5" providerId="AD" clId="Web-{E276E3CA-6B82-792E-392E-AC12280D65ED}" dt="2023-04-20T13:45:29.988" v="344" actId="20577"/>
          <ac:spMkLst>
            <pc:docMk/>
            <pc:sldMk cId="2096025101" sldId="273"/>
            <ac:spMk id="2" creationId="{26140FB7-14D6-B40C-C887-121928055A97}"/>
          </ac:spMkLst>
        </pc:spChg>
        <pc:spChg chg="mod">
          <ac:chgData name="Cameron, Helen" userId="S::h.cameron2@exeter.ac.uk::c5c5e438-0914-45bb-8869-ce66c6a38ce5" providerId="AD" clId="Web-{E276E3CA-6B82-792E-392E-AC12280D65ED}" dt="2023-04-20T14:03:50.735" v="579" actId="20577"/>
          <ac:spMkLst>
            <pc:docMk/>
            <pc:sldMk cId="2096025101" sldId="273"/>
            <ac:spMk id="7" creationId="{191F2DA3-0D94-C39F-8B98-9B8A7BC75F45}"/>
          </ac:spMkLst>
        </pc:spChg>
      </pc:sldChg>
      <pc:sldChg chg="modSp add replId">
        <pc:chgData name="Cameron, Helen" userId="S::h.cameron2@exeter.ac.uk::c5c5e438-0914-45bb-8869-ce66c6a38ce5" providerId="AD" clId="Web-{E276E3CA-6B82-792E-392E-AC12280D65ED}" dt="2023-04-20T13:50:18.432" v="452" actId="20577"/>
        <pc:sldMkLst>
          <pc:docMk/>
          <pc:sldMk cId="1595690583" sldId="274"/>
        </pc:sldMkLst>
        <pc:spChg chg="mod">
          <ac:chgData name="Cameron, Helen" userId="S::h.cameron2@exeter.ac.uk::c5c5e438-0914-45bb-8869-ce66c6a38ce5" providerId="AD" clId="Web-{E276E3CA-6B82-792E-392E-AC12280D65ED}" dt="2023-04-20T13:48:00.023" v="378" actId="20577"/>
          <ac:spMkLst>
            <pc:docMk/>
            <pc:sldMk cId="1595690583" sldId="274"/>
            <ac:spMk id="2" creationId="{F6F07E42-DE12-08D4-F9B0-A284AC5CA1BF}"/>
          </ac:spMkLst>
        </pc:spChg>
        <pc:spChg chg="mod">
          <ac:chgData name="Cameron, Helen" userId="S::h.cameron2@exeter.ac.uk::c5c5e438-0914-45bb-8869-ce66c6a38ce5" providerId="AD" clId="Web-{E276E3CA-6B82-792E-392E-AC12280D65ED}" dt="2023-04-20T13:50:18.432" v="452" actId="20577"/>
          <ac:spMkLst>
            <pc:docMk/>
            <pc:sldMk cId="1595690583" sldId="274"/>
            <ac:spMk id="3" creationId="{396F7B2A-48FC-AF60-2C66-FD42638607DF}"/>
          </ac:spMkLst>
        </pc:spChg>
      </pc:sldChg>
      <pc:sldChg chg="modSp add replId">
        <pc:chgData name="Cameron, Helen" userId="S::h.cameron2@exeter.ac.uk::c5c5e438-0914-45bb-8869-ce66c6a38ce5" providerId="AD" clId="Web-{E276E3CA-6B82-792E-392E-AC12280D65ED}" dt="2023-04-20T13:54:25.001" v="522" actId="20577"/>
        <pc:sldMkLst>
          <pc:docMk/>
          <pc:sldMk cId="658104492" sldId="275"/>
        </pc:sldMkLst>
        <pc:spChg chg="mod">
          <ac:chgData name="Cameron, Helen" userId="S::h.cameron2@exeter.ac.uk::c5c5e438-0914-45bb-8869-ce66c6a38ce5" providerId="AD" clId="Web-{E276E3CA-6B82-792E-392E-AC12280D65ED}" dt="2023-04-20T13:52:53.780" v="485" actId="20577"/>
          <ac:spMkLst>
            <pc:docMk/>
            <pc:sldMk cId="658104492" sldId="275"/>
            <ac:spMk id="2" creationId="{26140FB7-14D6-B40C-C887-121928055A97}"/>
          </ac:spMkLst>
        </pc:spChg>
        <pc:spChg chg="mod">
          <ac:chgData name="Cameron, Helen" userId="S::h.cameron2@exeter.ac.uk::c5c5e438-0914-45bb-8869-ce66c6a38ce5" providerId="AD" clId="Web-{E276E3CA-6B82-792E-392E-AC12280D65ED}" dt="2023-04-20T13:54:25.001" v="522" actId="20577"/>
          <ac:spMkLst>
            <pc:docMk/>
            <pc:sldMk cId="658104492" sldId="275"/>
            <ac:spMk id="4" creationId="{81C91DE5-436F-508F-C3A9-5C000141D22B}"/>
          </ac:spMkLst>
        </pc:spChg>
      </pc:sldChg>
    </pc:docChg>
  </pc:docChgLst>
  <pc:docChgLst>
    <pc:chgData name="Cameron, Helen" userId="S::h.cameron2@exeter.ac.uk::c5c5e438-0914-45bb-8869-ce66c6a38ce5" providerId="AD" clId="Web-{44F51830-CA83-86CA-759A-B8B50EFF591A}"/>
    <pc:docChg chg="modSld">
      <pc:chgData name="Cameron, Helen" userId="S::h.cameron2@exeter.ac.uk::c5c5e438-0914-45bb-8869-ce66c6a38ce5" providerId="AD" clId="Web-{44F51830-CA83-86CA-759A-B8B50EFF591A}" dt="2023-05-23T14:03:53.780" v="12" actId="1076"/>
      <pc:docMkLst>
        <pc:docMk/>
      </pc:docMkLst>
      <pc:sldChg chg="modSp">
        <pc:chgData name="Cameron, Helen" userId="S::h.cameron2@exeter.ac.uk::c5c5e438-0914-45bb-8869-ce66c6a38ce5" providerId="AD" clId="Web-{44F51830-CA83-86CA-759A-B8B50EFF591A}" dt="2023-05-23T14:03:53.780" v="12" actId="1076"/>
        <pc:sldMkLst>
          <pc:docMk/>
          <pc:sldMk cId="2599653319" sldId="277"/>
        </pc:sldMkLst>
        <pc:spChg chg="mod">
          <ac:chgData name="Cameron, Helen" userId="S::h.cameron2@exeter.ac.uk::c5c5e438-0914-45bb-8869-ce66c6a38ce5" providerId="AD" clId="Web-{44F51830-CA83-86CA-759A-B8B50EFF591A}" dt="2023-05-23T14:03:53.780" v="12" actId="1076"/>
          <ac:spMkLst>
            <pc:docMk/>
            <pc:sldMk cId="2599653319" sldId="277"/>
            <ac:spMk id="3" creationId="{42F95EF5-4A3F-5481-5012-A8EA4ED3A132}"/>
          </ac:spMkLst>
        </pc:spChg>
      </pc:sldChg>
      <pc:sldChg chg="modSp">
        <pc:chgData name="Cameron, Helen" userId="S::h.cameron2@exeter.ac.uk::c5c5e438-0914-45bb-8869-ce66c6a38ce5" providerId="AD" clId="Web-{44F51830-CA83-86CA-759A-B8B50EFF591A}" dt="2023-05-23T14:03:11.013" v="8" actId="1076"/>
        <pc:sldMkLst>
          <pc:docMk/>
          <pc:sldMk cId="3246397801" sldId="278"/>
        </pc:sldMkLst>
        <pc:spChg chg="mod">
          <ac:chgData name="Cameron, Helen" userId="S::h.cameron2@exeter.ac.uk::c5c5e438-0914-45bb-8869-ce66c6a38ce5" providerId="AD" clId="Web-{44F51830-CA83-86CA-759A-B8B50EFF591A}" dt="2023-05-23T14:03:11.013" v="8" actId="1076"/>
          <ac:spMkLst>
            <pc:docMk/>
            <pc:sldMk cId="3246397801" sldId="278"/>
            <ac:spMk id="4" creationId="{24CF0B82-3BB7-5500-07B8-A382386A2F51}"/>
          </ac:spMkLst>
        </pc:spChg>
        <pc:graphicFrameChg chg="mod modGraphic">
          <ac:chgData name="Cameron, Helen" userId="S::h.cameron2@exeter.ac.uk::c5c5e438-0914-45bb-8869-ce66c6a38ce5" providerId="AD" clId="Web-{44F51830-CA83-86CA-759A-B8B50EFF591A}" dt="2023-05-23T14:02:25.371" v="1"/>
          <ac:graphicFrameMkLst>
            <pc:docMk/>
            <pc:sldMk cId="3246397801" sldId="278"/>
            <ac:graphicFrameMk id="9" creationId="{F7E8340C-F022-DF7C-334C-36094FDF658B}"/>
          </ac:graphicFrameMkLst>
        </pc:graphicFrameChg>
      </pc:sldChg>
    </pc:docChg>
  </pc:docChgLst>
  <pc:docChgLst>
    <pc:chgData name="Johnson, Jess" userId="S::j.johnson5@exeter.ac.uk::317ceb14-2eec-40f9-8301-ad1290c0dc94" providerId="AD" clId="Web-{96E0D550-8896-A977-0A5B-E55A732BEE8F}"/>
    <pc:docChg chg="addSld modSld">
      <pc:chgData name="Johnson, Jess" userId="S::j.johnson5@exeter.ac.uk::317ceb14-2eec-40f9-8301-ad1290c0dc94" providerId="AD" clId="Web-{96E0D550-8896-A977-0A5B-E55A732BEE8F}" dt="2023-04-24T08:24:54.393" v="2809" actId="20577"/>
      <pc:docMkLst>
        <pc:docMk/>
      </pc:docMkLst>
      <pc:sldChg chg="modSp">
        <pc:chgData name="Johnson, Jess" userId="S::j.johnson5@exeter.ac.uk::317ceb14-2eec-40f9-8301-ad1290c0dc94" providerId="AD" clId="Web-{96E0D550-8896-A977-0A5B-E55A732BEE8F}" dt="2023-04-24T08:24:54.393" v="2809" actId="20577"/>
        <pc:sldMkLst>
          <pc:docMk/>
          <pc:sldMk cId="1468301692" sldId="266"/>
        </pc:sldMkLst>
        <pc:spChg chg="mod">
          <ac:chgData name="Johnson, Jess" userId="S::j.johnson5@exeter.ac.uk::317ceb14-2eec-40f9-8301-ad1290c0dc94" providerId="AD" clId="Web-{96E0D550-8896-A977-0A5B-E55A732BEE8F}" dt="2023-04-24T08:24:54.393" v="2809" actId="20577"/>
          <ac:spMkLst>
            <pc:docMk/>
            <pc:sldMk cId="1468301692" sldId="266"/>
            <ac:spMk id="2" creationId="{F6F07E42-DE12-08D4-F9B0-A284AC5CA1BF}"/>
          </ac:spMkLst>
        </pc:spChg>
      </pc:sldChg>
      <pc:sldChg chg="modSp add replId delCm">
        <pc:chgData name="Johnson, Jess" userId="S::j.johnson5@exeter.ac.uk::317ceb14-2eec-40f9-8301-ad1290c0dc94" providerId="AD" clId="Web-{96E0D550-8896-A977-0A5B-E55A732BEE8F}" dt="2023-04-24T08:24:30.642" v="2805" actId="20577"/>
        <pc:sldMkLst>
          <pc:docMk/>
          <pc:sldMk cId="2599653319" sldId="277"/>
        </pc:sldMkLst>
        <pc:spChg chg="mod">
          <ac:chgData name="Johnson, Jess" userId="S::j.johnson5@exeter.ac.uk::317ceb14-2eec-40f9-8301-ad1290c0dc94" providerId="AD" clId="Web-{96E0D550-8896-A977-0A5B-E55A732BEE8F}" dt="2023-04-24T08:24:30.642" v="2805" actId="20577"/>
          <ac:spMkLst>
            <pc:docMk/>
            <pc:sldMk cId="2599653319" sldId="277"/>
            <ac:spMk id="2" creationId="{F6F07E42-DE12-08D4-F9B0-A284AC5CA1BF}"/>
          </ac:spMkLst>
        </pc:spChg>
        <pc:graphicFrameChg chg="mod modGraphic">
          <ac:chgData name="Johnson, Jess" userId="S::j.johnson5@exeter.ac.uk::317ceb14-2eec-40f9-8301-ad1290c0dc94" providerId="AD" clId="Web-{96E0D550-8896-A977-0A5B-E55A732BEE8F}" dt="2023-04-24T08:24:04.047" v="2799"/>
          <ac:graphicFrameMkLst>
            <pc:docMk/>
            <pc:sldMk cId="2599653319" sldId="277"/>
            <ac:graphicFrameMk id="9" creationId="{F7E8340C-F022-DF7C-334C-36094FDF658B}"/>
          </ac:graphicFrameMkLst>
        </pc:graphicFrameChg>
        <pc:extLst>
          <p:ext xmlns:p="http://schemas.openxmlformats.org/presentationml/2006/main" uri="{D6D511B9-2390-475A-947B-AFAB55BFBCF1}">
            <pc226:cmChg xmlns:pc226="http://schemas.microsoft.com/office/powerpoint/2022/06/main/command" chg="del">
              <pc226:chgData name="Johnson, Jess" userId="S::j.johnson5@exeter.ac.uk::317ceb14-2eec-40f9-8301-ad1290c0dc94" providerId="AD" clId="Web-{96E0D550-8896-A977-0A5B-E55A732BEE8F}" dt="2023-04-24T07:53:05.373" v="19"/>
              <pc2:cmMkLst xmlns:pc2="http://schemas.microsoft.com/office/powerpoint/2019/9/main/command">
                <pc:docMk/>
                <pc:sldMk cId="2599653319" sldId="277"/>
                <pc2:cmMk id="{58560483-F519-42E8-951A-749F69FA111B}"/>
              </pc2:cmMkLst>
            </pc226:cmChg>
            <pc226:cmChg xmlns:pc226="http://schemas.microsoft.com/office/powerpoint/2022/06/main/command" chg="del">
              <pc226:chgData name="Johnson, Jess" userId="S::j.johnson5@exeter.ac.uk::317ceb14-2eec-40f9-8301-ad1290c0dc94" providerId="AD" clId="Web-{96E0D550-8896-A977-0A5B-E55A732BEE8F}" dt="2023-04-24T07:53:03.373" v="18"/>
              <pc2:cmMkLst xmlns:pc2="http://schemas.microsoft.com/office/powerpoint/2019/9/main/command">
                <pc:docMk/>
                <pc:sldMk cId="2599653319" sldId="277"/>
                <pc2:cmMk id="{EBA27AB3-899E-48A9-B24C-2863BEF20184}"/>
              </pc2:cmMkLst>
            </pc226:cmChg>
          </p:ext>
        </pc:extLst>
      </pc:sldChg>
      <pc:sldChg chg="modSp add replId">
        <pc:chgData name="Johnson, Jess" userId="S::j.johnson5@exeter.ac.uk::317ceb14-2eec-40f9-8301-ad1290c0dc94" providerId="AD" clId="Web-{96E0D550-8896-A977-0A5B-E55A732BEE8F}" dt="2023-04-24T08:24:36.658" v="2806" actId="20577"/>
        <pc:sldMkLst>
          <pc:docMk/>
          <pc:sldMk cId="3246397801" sldId="278"/>
        </pc:sldMkLst>
        <pc:spChg chg="mod">
          <ac:chgData name="Johnson, Jess" userId="S::j.johnson5@exeter.ac.uk::317ceb14-2eec-40f9-8301-ad1290c0dc94" providerId="AD" clId="Web-{96E0D550-8896-A977-0A5B-E55A732BEE8F}" dt="2023-04-24T08:24:36.658" v="2806" actId="20577"/>
          <ac:spMkLst>
            <pc:docMk/>
            <pc:sldMk cId="3246397801" sldId="278"/>
            <ac:spMk id="2" creationId="{F6F07E42-DE12-08D4-F9B0-A284AC5CA1BF}"/>
          </ac:spMkLst>
        </pc:spChg>
        <pc:graphicFrameChg chg="mod modGraphic">
          <ac:chgData name="Johnson, Jess" userId="S::j.johnson5@exeter.ac.uk::317ceb14-2eec-40f9-8301-ad1290c0dc94" providerId="AD" clId="Web-{96E0D550-8896-A977-0A5B-E55A732BEE8F}" dt="2023-04-24T08:24:10.735" v="2800"/>
          <ac:graphicFrameMkLst>
            <pc:docMk/>
            <pc:sldMk cId="3246397801" sldId="278"/>
            <ac:graphicFrameMk id="9" creationId="{F7E8340C-F022-DF7C-334C-36094FDF658B}"/>
          </ac:graphicFrameMkLst>
        </pc:graphicFrameChg>
      </pc:sldChg>
    </pc:docChg>
  </pc:docChgLst>
  <pc:docChgLst>
    <pc:chgData name="Rocks, Cat" userId="S::c.rocks2@exeter.ac.uk::5258982e-c03f-4390-82ca-899fcad94b8a" providerId="AD" clId="Web-{E0176944-4771-46DA-06B5-52EC88B3DDC7}"/>
    <pc:docChg chg="mod addSld delSld modSld">
      <pc:chgData name="Rocks, Cat" userId="S::c.rocks2@exeter.ac.uk::5258982e-c03f-4390-82ca-899fcad94b8a" providerId="AD" clId="Web-{E0176944-4771-46DA-06B5-52EC88B3DDC7}" dt="2023-04-27T14:28:17.648" v="741"/>
      <pc:docMkLst>
        <pc:docMk/>
      </pc:docMkLst>
      <pc:sldChg chg="add del addCm">
        <pc:chgData name="Rocks, Cat" userId="S::c.rocks2@exeter.ac.uk::5258982e-c03f-4390-82ca-899fcad94b8a" providerId="AD" clId="Web-{E0176944-4771-46DA-06B5-52EC88B3DDC7}" dt="2023-04-26T07:54:45.012" v="5"/>
        <pc:sldMkLst>
          <pc:docMk/>
          <pc:sldMk cId="2331865588" sldId="264"/>
        </pc:sldMkLst>
        <pc:extLst>
          <p:ext xmlns:p="http://schemas.openxmlformats.org/presentationml/2006/main" uri="{D6D511B9-2390-475A-947B-AFAB55BFBCF1}">
            <pc226:cmChg xmlns:pc226="http://schemas.microsoft.com/office/powerpoint/2022/06/main/command" chg="add">
              <pc226:chgData name="Rocks, Cat" userId="S::c.rocks2@exeter.ac.uk::5258982e-c03f-4390-82ca-899fcad94b8a" providerId="AD" clId="Web-{E0176944-4771-46DA-06B5-52EC88B3DDC7}" dt="2023-04-26T07:53:02.618" v="4"/>
              <pc2:cmMkLst xmlns:pc2="http://schemas.microsoft.com/office/powerpoint/2019/9/main/command">
                <pc:docMk/>
                <pc:sldMk cId="2331865588" sldId="264"/>
                <pc2:cmMk id="{35F61835-B5DC-469F-893B-01602ABC8393}"/>
              </pc2:cmMkLst>
            </pc226:cmChg>
            <pc226:cmChg xmlns:pc226="http://schemas.microsoft.com/office/powerpoint/2022/06/main/command" chg="add">
              <pc226:chgData name="Rocks, Cat" userId="S::c.rocks2@exeter.ac.uk::5258982e-c03f-4390-82ca-899fcad94b8a" providerId="AD" clId="Web-{E0176944-4771-46DA-06B5-52EC88B3DDC7}" dt="2023-04-26T07:50:45.020" v="3"/>
              <pc2:cmMkLst xmlns:pc2="http://schemas.microsoft.com/office/powerpoint/2019/9/main/command">
                <pc:docMk/>
                <pc:sldMk cId="2331865588" sldId="264"/>
                <pc2:cmMk id="{448A4C81-5460-4E17-91E5-761B07872550}"/>
              </pc2:cmMkLst>
            </pc226:cmChg>
            <pc226:cmChg xmlns:pc226="http://schemas.microsoft.com/office/powerpoint/2022/06/main/command" chg="add">
              <pc226:chgData name="Rocks, Cat" userId="S::c.rocks2@exeter.ac.uk::5258982e-c03f-4390-82ca-899fcad94b8a" providerId="AD" clId="Web-{E0176944-4771-46DA-06B5-52EC88B3DDC7}" dt="2023-04-26T07:54:45.012" v="5"/>
              <pc2:cmMkLst xmlns:pc2="http://schemas.microsoft.com/office/powerpoint/2019/9/main/command">
                <pc:docMk/>
                <pc:sldMk cId="2331865588" sldId="264"/>
                <pc2:cmMk id="{DB2CBDE1-079B-4108-9216-C5DCD2211941}"/>
              </pc2:cmMkLst>
            </pc226:cmChg>
          </p:ext>
        </pc:extLst>
      </pc:sldChg>
      <pc:sldChg chg="modSp addCm">
        <pc:chgData name="Rocks, Cat" userId="S::c.rocks2@exeter.ac.uk::5258982e-c03f-4390-82ca-899fcad94b8a" providerId="AD" clId="Web-{E0176944-4771-46DA-06B5-52EC88B3DDC7}" dt="2023-04-26T08:36:11.461" v="27"/>
        <pc:sldMkLst>
          <pc:docMk/>
          <pc:sldMk cId="1468301692" sldId="266"/>
        </pc:sldMkLst>
        <pc:graphicFrameChg chg="mod modGraphic">
          <ac:chgData name="Rocks, Cat" userId="S::c.rocks2@exeter.ac.uk::5258982e-c03f-4390-82ca-899fcad94b8a" providerId="AD" clId="Web-{E0176944-4771-46DA-06B5-52EC88B3DDC7}" dt="2023-04-26T08:33:18.597" v="26"/>
          <ac:graphicFrameMkLst>
            <pc:docMk/>
            <pc:sldMk cId="1468301692" sldId="266"/>
            <ac:graphicFrameMk id="9" creationId="{F7E8340C-F022-DF7C-334C-36094FDF658B}"/>
          </ac:graphicFrameMkLst>
        </pc:graphicFrameChg>
        <pc:extLst>
          <p:ext xmlns:p="http://schemas.openxmlformats.org/presentationml/2006/main" uri="{D6D511B9-2390-475A-947B-AFAB55BFBCF1}">
            <pc226:cmChg xmlns:pc226="http://schemas.microsoft.com/office/powerpoint/2022/06/main/command" chg="add">
              <pc226:chgData name="Rocks, Cat" userId="S::c.rocks2@exeter.ac.uk::5258982e-c03f-4390-82ca-899fcad94b8a" providerId="AD" clId="Web-{E0176944-4771-46DA-06B5-52EC88B3DDC7}" dt="2023-04-26T08:36:11.461" v="27"/>
              <pc2:cmMkLst xmlns:pc2="http://schemas.microsoft.com/office/powerpoint/2019/9/main/command">
                <pc:docMk/>
                <pc:sldMk cId="1468301692" sldId="266"/>
                <pc2:cmMk id="{62C07C44-A54F-46B6-823F-8507BBFEE81C}"/>
              </pc2:cmMkLst>
            </pc226:cmChg>
          </p:ext>
        </pc:extLst>
      </pc:sldChg>
      <pc:sldChg chg="addCm">
        <pc:chgData name="Rocks, Cat" userId="S::c.rocks2@exeter.ac.uk::5258982e-c03f-4390-82ca-899fcad94b8a" providerId="AD" clId="Web-{E0176944-4771-46DA-06B5-52EC88B3DDC7}" dt="2023-04-26T08:28:08.979" v="16"/>
        <pc:sldMkLst>
          <pc:docMk/>
          <pc:sldMk cId="948847316" sldId="267"/>
        </pc:sldMkLst>
        <pc:extLst>
          <p:ext xmlns:p="http://schemas.openxmlformats.org/presentationml/2006/main" uri="{D6D511B9-2390-475A-947B-AFAB55BFBCF1}">
            <pc226:cmChg xmlns:pc226="http://schemas.microsoft.com/office/powerpoint/2022/06/main/command" chg="add">
              <pc226:chgData name="Rocks, Cat" userId="S::c.rocks2@exeter.ac.uk::5258982e-c03f-4390-82ca-899fcad94b8a" providerId="AD" clId="Web-{E0176944-4771-46DA-06B5-52EC88B3DDC7}" dt="2023-04-26T08:26:29.086" v="15"/>
              <pc2:cmMkLst xmlns:pc2="http://schemas.microsoft.com/office/powerpoint/2019/9/main/command">
                <pc:docMk/>
                <pc:sldMk cId="948847316" sldId="267"/>
                <pc2:cmMk id="{D85F4338-F80E-4C7D-8979-6A50730EF2F2}"/>
              </pc2:cmMkLst>
            </pc226:cmChg>
            <pc226:cmChg xmlns:pc226="http://schemas.microsoft.com/office/powerpoint/2022/06/main/command" chg="add">
              <pc226:chgData name="Rocks, Cat" userId="S::c.rocks2@exeter.ac.uk::5258982e-c03f-4390-82ca-899fcad94b8a" providerId="AD" clId="Web-{E0176944-4771-46DA-06B5-52EC88B3DDC7}" dt="2023-04-26T08:28:08.979" v="16"/>
              <pc2:cmMkLst xmlns:pc2="http://schemas.microsoft.com/office/powerpoint/2019/9/main/command">
                <pc:docMk/>
                <pc:sldMk cId="948847316" sldId="267"/>
                <pc2:cmMk id="{869A0657-10B1-4E6F-8EA8-4322C0BEFBA5}"/>
              </pc2:cmMkLst>
            </pc226:cmChg>
          </p:ext>
        </pc:extLst>
      </pc:sldChg>
      <pc:sldChg chg="modSp addCm">
        <pc:chgData name="Rocks, Cat" userId="S::c.rocks2@exeter.ac.uk::5258982e-c03f-4390-82ca-899fcad94b8a" providerId="AD" clId="Web-{E0176944-4771-46DA-06B5-52EC88B3DDC7}" dt="2023-04-26T07:59:51.100" v="9" actId="20577"/>
        <pc:sldMkLst>
          <pc:docMk/>
          <pc:sldMk cId="3524537950" sldId="269"/>
        </pc:sldMkLst>
        <pc:spChg chg="mod">
          <ac:chgData name="Rocks, Cat" userId="S::c.rocks2@exeter.ac.uk::5258982e-c03f-4390-82ca-899fcad94b8a" providerId="AD" clId="Web-{E0176944-4771-46DA-06B5-52EC88B3DDC7}" dt="2023-04-26T07:59:51.100" v="9" actId="20577"/>
          <ac:spMkLst>
            <pc:docMk/>
            <pc:sldMk cId="3524537950" sldId="269"/>
            <ac:spMk id="4" creationId="{81C91DE5-436F-508F-C3A9-5C000141D22B}"/>
          </ac:spMkLst>
        </pc:spChg>
        <pc:extLst>
          <p:ext xmlns:p="http://schemas.openxmlformats.org/presentationml/2006/main" uri="{D6D511B9-2390-475A-947B-AFAB55BFBCF1}">
            <pc226:cmChg xmlns:pc226="http://schemas.microsoft.com/office/powerpoint/2022/06/main/command" chg="add">
              <pc226:chgData name="Rocks, Cat" userId="S::c.rocks2@exeter.ac.uk::5258982e-c03f-4390-82ca-899fcad94b8a" providerId="AD" clId="Web-{E0176944-4771-46DA-06B5-52EC88B3DDC7}" dt="2023-04-26T07:59:44.272" v="8"/>
              <pc2:cmMkLst xmlns:pc2="http://schemas.microsoft.com/office/powerpoint/2019/9/main/command">
                <pc:docMk/>
                <pc:sldMk cId="3524537950" sldId="269"/>
                <pc2:cmMk id="{A3E96471-56A7-4253-9F37-A9FDB446863D}"/>
              </pc2:cmMkLst>
            </pc226:cmChg>
            <pc226:cmChg xmlns:pc226="http://schemas.microsoft.com/office/powerpoint/2022/06/main/command" chg="add">
              <pc226:chgData name="Rocks, Cat" userId="S::c.rocks2@exeter.ac.uk::5258982e-c03f-4390-82ca-899fcad94b8a" providerId="AD" clId="Web-{E0176944-4771-46DA-06B5-52EC88B3DDC7}" dt="2023-04-26T07:57:50.518" v="6"/>
              <pc2:cmMkLst xmlns:pc2="http://schemas.microsoft.com/office/powerpoint/2019/9/main/command">
                <pc:docMk/>
                <pc:sldMk cId="3524537950" sldId="269"/>
                <pc2:cmMk id="{3F852A88-C923-452C-A457-E92E5CD23A10}"/>
              </pc2:cmMkLst>
            </pc226:cmChg>
          </p:ext>
        </pc:extLst>
      </pc:sldChg>
      <pc:sldChg chg="addCm">
        <pc:chgData name="Rocks, Cat" userId="S::c.rocks2@exeter.ac.uk::5258982e-c03f-4390-82ca-899fcad94b8a" providerId="AD" clId="Web-{E0176944-4771-46DA-06B5-52EC88B3DDC7}" dt="2023-04-26T08:45:24.039" v="28"/>
        <pc:sldMkLst>
          <pc:docMk/>
          <pc:sldMk cId="1945383361" sldId="271"/>
        </pc:sldMkLst>
        <pc:extLst>
          <p:ext xmlns:p="http://schemas.openxmlformats.org/presentationml/2006/main" uri="{D6D511B9-2390-475A-947B-AFAB55BFBCF1}">
            <pc226:cmChg xmlns:pc226="http://schemas.microsoft.com/office/powerpoint/2022/06/main/command" chg="add">
              <pc226:chgData name="Rocks, Cat" userId="S::c.rocks2@exeter.ac.uk::5258982e-c03f-4390-82ca-899fcad94b8a" providerId="AD" clId="Web-{E0176944-4771-46DA-06B5-52EC88B3DDC7}" dt="2023-04-26T08:45:24.039" v="28"/>
              <pc2:cmMkLst xmlns:pc2="http://schemas.microsoft.com/office/powerpoint/2019/9/main/command">
                <pc:docMk/>
                <pc:sldMk cId="1945383361" sldId="271"/>
                <pc2:cmMk id="{E029EE4A-A67A-4F88-B706-8BB77D6C5791}"/>
              </pc2:cmMkLst>
            </pc226:cmChg>
          </p:ext>
        </pc:extLst>
      </pc:sldChg>
      <pc:sldChg chg="addCm modCm">
        <pc:chgData name="Rocks, Cat" userId="S::c.rocks2@exeter.ac.uk::5258982e-c03f-4390-82ca-899fcad94b8a" providerId="AD" clId="Web-{E0176944-4771-46DA-06B5-52EC88B3DDC7}" dt="2023-04-26T08:30:11.498" v="18"/>
        <pc:sldMkLst>
          <pc:docMk/>
          <pc:sldMk cId="1595690583" sldId="274"/>
        </pc:sldMkLst>
        <pc:extLst>
          <p:ext xmlns:p="http://schemas.openxmlformats.org/presentationml/2006/main" uri="{D6D511B9-2390-475A-947B-AFAB55BFBCF1}">
            <pc226:cmChg xmlns:pc226="http://schemas.microsoft.com/office/powerpoint/2022/06/main/command" chg="add">
              <pc226:chgData name="Rocks, Cat" userId="S::c.rocks2@exeter.ac.uk::5258982e-c03f-4390-82ca-899fcad94b8a" providerId="AD" clId="Web-{E0176944-4771-46DA-06B5-52EC88B3DDC7}" dt="2023-04-26T08:30:11.498" v="18"/>
              <pc2:cmMkLst xmlns:pc2="http://schemas.microsoft.com/office/powerpoint/2019/9/main/command">
                <pc:docMk/>
                <pc:sldMk cId="1595690583" sldId="274"/>
                <pc2:cmMk id="{5CF903DE-8456-4B6F-ACCF-C666E8FAB716}"/>
              </pc2:cmMkLst>
              <pc226:cmRplyChg chg="add">
                <pc226:chgData name="Rocks, Cat" userId="S::c.rocks2@exeter.ac.uk::5258982e-c03f-4390-82ca-899fcad94b8a" providerId="AD" clId="Web-{E0176944-4771-46DA-06B5-52EC88B3DDC7}" dt="2023-04-26T08:30:11.498" v="18"/>
                <pc2:cmRplyMkLst xmlns:pc2="http://schemas.microsoft.com/office/powerpoint/2019/9/main/command">
                  <pc:docMk/>
                  <pc:sldMk cId="1595690583" sldId="274"/>
                  <pc2:cmMk id="{5CF903DE-8456-4B6F-ACCF-C666E8FAB716}"/>
                  <pc2:cmRplyMk id="{82B73292-2A86-4AD7-B268-A000A715DE6E}"/>
                </pc2:cmRplyMkLst>
              </pc226:cmRplyChg>
            </pc226:cmChg>
          </p:ext>
        </pc:extLst>
      </pc:sldChg>
      <pc:sldChg chg="addCm">
        <pc:chgData name="Rocks, Cat" userId="S::c.rocks2@exeter.ac.uk::5258982e-c03f-4390-82ca-899fcad94b8a" providerId="AD" clId="Web-{E0176944-4771-46DA-06B5-52EC88B3DDC7}" dt="2023-04-26T08:03:28.217" v="11"/>
        <pc:sldMkLst>
          <pc:docMk/>
          <pc:sldMk cId="658104492" sldId="275"/>
        </pc:sldMkLst>
        <pc:extLst>
          <p:ext xmlns:p="http://schemas.openxmlformats.org/presentationml/2006/main" uri="{D6D511B9-2390-475A-947B-AFAB55BFBCF1}">
            <pc226:cmChg xmlns:pc226="http://schemas.microsoft.com/office/powerpoint/2022/06/main/command" chg="add">
              <pc226:chgData name="Rocks, Cat" userId="S::c.rocks2@exeter.ac.uk::5258982e-c03f-4390-82ca-899fcad94b8a" providerId="AD" clId="Web-{E0176944-4771-46DA-06B5-52EC88B3DDC7}" dt="2023-04-26T08:00:49.102" v="10"/>
              <pc2:cmMkLst xmlns:pc2="http://schemas.microsoft.com/office/powerpoint/2019/9/main/command">
                <pc:docMk/>
                <pc:sldMk cId="658104492" sldId="275"/>
                <pc2:cmMk id="{9A2F9D50-A2F4-49C3-9D57-A7FBFC885DF9}"/>
              </pc2:cmMkLst>
            </pc226:cmChg>
            <pc226:cmChg xmlns:pc226="http://schemas.microsoft.com/office/powerpoint/2022/06/main/command" chg="add">
              <pc226:chgData name="Rocks, Cat" userId="S::c.rocks2@exeter.ac.uk::5258982e-c03f-4390-82ca-899fcad94b8a" providerId="AD" clId="Web-{E0176944-4771-46DA-06B5-52EC88B3DDC7}" dt="2023-04-26T08:03:28.217" v="11"/>
              <pc2:cmMkLst xmlns:pc2="http://schemas.microsoft.com/office/powerpoint/2019/9/main/command">
                <pc:docMk/>
                <pc:sldMk cId="658104492" sldId="275"/>
                <pc2:cmMk id="{B3F23DB9-3AD0-456B-AEC4-F6A4BA2171BB}"/>
              </pc2:cmMkLst>
            </pc226:cmChg>
          </p:ext>
        </pc:extLst>
      </pc:sldChg>
      <pc:sldChg chg="modSp addCm">
        <pc:chgData name="Rocks, Cat" userId="S::c.rocks2@exeter.ac.uk::5258982e-c03f-4390-82ca-899fcad94b8a" providerId="AD" clId="Web-{E0176944-4771-46DA-06B5-52EC88B3DDC7}" dt="2023-04-26T08:25:47.819" v="14" actId="20577"/>
        <pc:sldMkLst>
          <pc:docMk/>
          <pc:sldMk cId="633262323" sldId="276"/>
        </pc:sldMkLst>
        <pc:spChg chg="mod">
          <ac:chgData name="Rocks, Cat" userId="S::c.rocks2@exeter.ac.uk::5258982e-c03f-4390-82ca-899fcad94b8a" providerId="AD" clId="Web-{E0176944-4771-46DA-06B5-52EC88B3DDC7}" dt="2023-04-26T08:25:47.819" v="14" actId="20577"/>
          <ac:spMkLst>
            <pc:docMk/>
            <pc:sldMk cId="633262323" sldId="276"/>
            <ac:spMk id="4" creationId="{81C91DE5-436F-508F-C3A9-5C000141D22B}"/>
          </ac:spMkLst>
        </pc:spChg>
        <pc:extLst>
          <p:ext xmlns:p="http://schemas.openxmlformats.org/presentationml/2006/main" uri="{D6D511B9-2390-475A-947B-AFAB55BFBCF1}">
            <pc226:cmChg xmlns:pc226="http://schemas.microsoft.com/office/powerpoint/2022/06/main/command" chg="add">
              <pc226:chgData name="Rocks, Cat" userId="S::c.rocks2@exeter.ac.uk::5258982e-c03f-4390-82ca-899fcad94b8a" providerId="AD" clId="Web-{E0176944-4771-46DA-06B5-52EC88B3DDC7}" dt="2023-04-26T08:04:38.172" v="12"/>
              <pc2:cmMkLst xmlns:pc2="http://schemas.microsoft.com/office/powerpoint/2019/9/main/command">
                <pc:docMk/>
                <pc:sldMk cId="633262323" sldId="276"/>
                <pc2:cmMk id="{9810FD19-FF17-4045-880C-D0925DAFCB43}"/>
              </pc2:cmMkLst>
            </pc226:cmChg>
          </p:ext>
        </pc:extLst>
      </pc:sldChg>
      <pc:sldChg chg="addSp delSp modSp modCm">
        <pc:chgData name="Rocks, Cat" userId="S::c.rocks2@exeter.ac.uk::5258982e-c03f-4390-82ca-899fcad94b8a" providerId="AD" clId="Web-{E0176944-4771-46DA-06B5-52EC88B3DDC7}" dt="2023-04-27T14:28:17.648" v="741"/>
        <pc:sldMkLst>
          <pc:docMk/>
          <pc:sldMk cId="4222859448" sldId="279"/>
        </pc:sldMkLst>
        <pc:spChg chg="add del mod">
          <ac:chgData name="Rocks, Cat" userId="S::c.rocks2@exeter.ac.uk::5258982e-c03f-4390-82ca-899fcad94b8a" providerId="AD" clId="Web-{E0176944-4771-46DA-06B5-52EC88B3DDC7}" dt="2023-04-27T14:12:33.747" v="161" actId="20577"/>
          <ac:spMkLst>
            <pc:docMk/>
            <pc:sldMk cId="4222859448" sldId="279"/>
            <ac:spMk id="7" creationId="{191F2DA3-0D94-C39F-8B98-9B8A7BC75F45}"/>
          </ac:spMkLst>
        </pc:spChg>
        <pc:spChg chg="add del mod">
          <ac:chgData name="Rocks, Cat" userId="S::c.rocks2@exeter.ac.uk::5258982e-c03f-4390-82ca-899fcad94b8a" providerId="AD" clId="Web-{E0176944-4771-46DA-06B5-52EC88B3DDC7}" dt="2023-04-27T14:16:29.301" v="174"/>
          <ac:spMkLst>
            <pc:docMk/>
            <pc:sldMk cId="4222859448" sldId="279"/>
            <ac:spMk id="8" creationId="{78A3DF81-829B-58F5-FEB8-8531437BB315}"/>
          </ac:spMkLst>
        </pc:spChg>
        <pc:graphicFrameChg chg="add del mod ord modGraphic">
          <ac:chgData name="Rocks, Cat" userId="S::c.rocks2@exeter.ac.uk::5258982e-c03f-4390-82ca-899fcad94b8a" providerId="AD" clId="Web-{E0176944-4771-46DA-06B5-52EC88B3DDC7}" dt="2023-04-27T14:05:16.626" v="31"/>
          <ac:graphicFrameMkLst>
            <pc:docMk/>
            <pc:sldMk cId="4222859448" sldId="279"/>
            <ac:graphicFrameMk id="4" creationId="{8E7DC67F-2DB5-B12A-A633-16565CED25E7}"/>
          </ac:graphicFrameMkLst>
        </pc:graphicFrameChg>
        <pc:graphicFrameChg chg="add del mod modGraphic">
          <ac:chgData name="Rocks, Cat" userId="S::c.rocks2@exeter.ac.uk::5258982e-c03f-4390-82ca-899fcad94b8a" providerId="AD" clId="Web-{E0176944-4771-46DA-06B5-52EC88B3DDC7}" dt="2023-04-27T14:16:32.535" v="175"/>
          <ac:graphicFrameMkLst>
            <pc:docMk/>
            <pc:sldMk cId="4222859448" sldId="279"/>
            <ac:graphicFrameMk id="6" creationId="{DCC8ED31-6F1B-D9AE-BFC6-E171BB48E6DA}"/>
          </ac:graphicFrameMkLst>
        </pc:graphicFrameChg>
        <pc:graphicFrameChg chg="add del mod modGraphic">
          <ac:chgData name="Rocks, Cat" userId="S::c.rocks2@exeter.ac.uk::5258982e-c03f-4390-82ca-899fcad94b8a" providerId="AD" clId="Web-{E0176944-4771-46DA-06B5-52EC88B3DDC7}" dt="2023-04-27T14:19:30.712" v="275"/>
          <ac:graphicFrameMkLst>
            <pc:docMk/>
            <pc:sldMk cId="4222859448" sldId="279"/>
            <ac:graphicFrameMk id="9" creationId="{7A8C2EE2-934C-1022-DE3C-18958F2F9971}"/>
          </ac:graphicFrameMkLst>
        </pc:graphicFrameChg>
        <pc:graphicFrameChg chg="add del">
          <ac:chgData name="Rocks, Cat" userId="S::c.rocks2@exeter.ac.uk::5258982e-c03f-4390-82ca-899fcad94b8a" providerId="AD" clId="Web-{E0176944-4771-46DA-06B5-52EC88B3DDC7}" dt="2023-04-27T14:19:47.790" v="277"/>
          <ac:graphicFrameMkLst>
            <pc:docMk/>
            <pc:sldMk cId="4222859448" sldId="279"/>
            <ac:graphicFrameMk id="10" creationId="{B79ACD9B-A393-80A1-BF9C-236177239E56}"/>
          </ac:graphicFrameMkLst>
        </pc:graphicFrameChg>
        <pc:graphicFrameChg chg="add del">
          <ac:chgData name="Rocks, Cat" userId="S::c.rocks2@exeter.ac.uk::5258982e-c03f-4390-82ca-899fcad94b8a" providerId="AD" clId="Web-{E0176944-4771-46DA-06B5-52EC88B3DDC7}" dt="2023-04-27T14:19:58.822" v="279"/>
          <ac:graphicFrameMkLst>
            <pc:docMk/>
            <pc:sldMk cId="4222859448" sldId="279"/>
            <ac:graphicFrameMk id="11" creationId="{3692C9B6-39D9-B493-F709-61C5F28EE894}"/>
          </ac:graphicFrameMkLst>
        </pc:graphicFrameChg>
        <pc:graphicFrameChg chg="add mod modGraphic">
          <ac:chgData name="Rocks, Cat" userId="S::c.rocks2@exeter.ac.uk::5258982e-c03f-4390-82ca-899fcad94b8a" providerId="AD" clId="Web-{E0176944-4771-46DA-06B5-52EC88B3DDC7}" dt="2023-04-27T14:27:38.756" v="740"/>
          <ac:graphicFrameMkLst>
            <pc:docMk/>
            <pc:sldMk cId="4222859448" sldId="279"/>
            <ac:graphicFrameMk id="12" creationId="{C79CE571-D104-26C0-03D7-B2280C4E3402}"/>
          </ac:graphicFrameMkLst>
        </pc:graphicFrameChg>
        <pc:graphicFrameChg chg="add del mod">
          <ac:chgData name="Rocks, Cat" userId="S::c.rocks2@exeter.ac.uk::5258982e-c03f-4390-82ca-899fcad94b8a" providerId="AD" clId="Web-{E0176944-4771-46DA-06B5-52EC88B3DDC7}" dt="2023-04-27T14:22:10.935" v="367"/>
          <ac:graphicFrameMkLst>
            <pc:docMk/>
            <pc:sldMk cId="4222859448" sldId="279"/>
            <ac:graphicFrameMk id="14" creationId="{86E612F8-BBCA-79C5-C51E-A5765A27ADA1}"/>
          </ac:graphicFrameMkLst>
        </pc:graphicFrameChg>
        <pc:extLst>
          <p:ext xmlns:p="http://schemas.openxmlformats.org/presentationml/2006/main" uri="{D6D511B9-2390-475A-947B-AFAB55BFBCF1}">
            <pc226:cmChg xmlns:pc226="http://schemas.microsoft.com/office/powerpoint/2022/06/main/command" chg="">
              <pc226:chgData name="Rocks, Cat" userId="S::c.rocks2@exeter.ac.uk::5258982e-c03f-4390-82ca-899fcad94b8a" providerId="AD" clId="Web-{E0176944-4771-46DA-06B5-52EC88B3DDC7}" dt="2023-04-27T14:28:17.648" v="741"/>
              <pc2:cmMkLst xmlns:pc2="http://schemas.microsoft.com/office/powerpoint/2019/9/main/command">
                <pc:docMk/>
                <pc:sldMk cId="4222859448" sldId="279"/>
                <pc2:cmMk id="{0A00E7E0-D49F-436A-A0C5-80DF307E9C39}"/>
              </pc2:cmMkLst>
              <pc226:cmRplyChg chg="add">
                <pc226:chgData name="Rocks, Cat" userId="S::c.rocks2@exeter.ac.uk::5258982e-c03f-4390-82ca-899fcad94b8a" providerId="AD" clId="Web-{E0176944-4771-46DA-06B5-52EC88B3DDC7}" dt="2023-04-27T14:28:17.648" v="741"/>
                <pc2:cmRplyMkLst xmlns:pc2="http://schemas.microsoft.com/office/powerpoint/2019/9/main/command">
                  <pc:docMk/>
                  <pc:sldMk cId="4222859448" sldId="279"/>
                  <pc2:cmMk id="{0A00E7E0-D49F-436A-A0C5-80DF307E9C39}"/>
                  <pc2:cmRplyMk id="{22B9C9A6-A525-464B-A22D-BD86D131886E}"/>
                </pc2:cmRplyMkLst>
              </pc226:cmRplyChg>
            </pc226:cmChg>
          </p:ext>
        </pc:extLst>
      </pc:sldChg>
      <pc:sldChg chg="new del">
        <pc:chgData name="Rocks, Cat" userId="S::c.rocks2@exeter.ac.uk::5258982e-c03f-4390-82ca-899fcad94b8a" providerId="AD" clId="Web-{E0176944-4771-46DA-06B5-52EC88B3DDC7}" dt="2023-04-27T14:13:18.186" v="165"/>
        <pc:sldMkLst>
          <pc:docMk/>
          <pc:sldMk cId="746986856" sldId="280"/>
        </pc:sldMkLst>
      </pc:sldChg>
      <pc:sldChg chg="new del">
        <pc:chgData name="Rocks, Cat" userId="S::c.rocks2@exeter.ac.uk::5258982e-c03f-4390-82ca-899fcad94b8a" providerId="AD" clId="Web-{E0176944-4771-46DA-06B5-52EC88B3DDC7}" dt="2023-04-27T14:13:15.889" v="164"/>
        <pc:sldMkLst>
          <pc:docMk/>
          <pc:sldMk cId="1448918573" sldId="281"/>
        </pc:sldMkLst>
      </pc:sldChg>
    </pc:docChg>
  </pc:docChgLst>
  <pc:docChgLst>
    <pc:chgData name="Cameron, Helen" userId="S::h.cameron2@exeter.ac.uk::c5c5e438-0914-45bb-8869-ce66c6a38ce5" providerId="AD" clId="Web-{99F92CD4-0338-4B95-8101-00E6929A6F66}"/>
    <pc:docChg chg="modSld">
      <pc:chgData name="Cameron, Helen" userId="S::h.cameron2@exeter.ac.uk::c5c5e438-0914-45bb-8869-ce66c6a38ce5" providerId="AD" clId="Web-{99F92CD4-0338-4B95-8101-00E6929A6F66}" dt="2023-05-11T09:45:45.492" v="31"/>
      <pc:docMkLst>
        <pc:docMk/>
      </pc:docMkLst>
      <pc:sldChg chg="modSp">
        <pc:chgData name="Cameron, Helen" userId="S::h.cameron2@exeter.ac.uk::c5c5e438-0914-45bb-8869-ce66c6a38ce5" providerId="AD" clId="Web-{99F92CD4-0338-4B95-8101-00E6929A6F66}" dt="2023-05-11T09:45:45.492" v="31"/>
        <pc:sldMkLst>
          <pc:docMk/>
          <pc:sldMk cId="3246397801" sldId="278"/>
        </pc:sldMkLst>
        <pc:graphicFrameChg chg="mod modGraphic">
          <ac:chgData name="Cameron, Helen" userId="S::h.cameron2@exeter.ac.uk::c5c5e438-0914-45bb-8869-ce66c6a38ce5" providerId="AD" clId="Web-{99F92CD4-0338-4B95-8101-00E6929A6F66}" dt="2023-05-11T09:45:45.492" v="31"/>
          <ac:graphicFrameMkLst>
            <pc:docMk/>
            <pc:sldMk cId="3246397801" sldId="278"/>
            <ac:graphicFrameMk id="9" creationId="{F7E8340C-F022-DF7C-334C-36094FDF658B}"/>
          </ac:graphicFrameMkLst>
        </pc:graphicFrameChg>
      </pc:sldChg>
    </pc:docChg>
  </pc:docChgLst>
  <pc:docChgLst>
    <pc:chgData name="Hastings, Roscoe" userId="5fc5a360-5b0c-47a1-9fa6-3c3b93d093e8" providerId="ADAL" clId="{1DD66848-DA8B-443B-91C0-96247472F2C8}"/>
    <pc:docChg chg="undo custSel modSld">
      <pc:chgData name="Hastings, Roscoe" userId="5fc5a360-5b0c-47a1-9fa6-3c3b93d093e8" providerId="ADAL" clId="{1DD66848-DA8B-443B-91C0-96247472F2C8}" dt="2023-05-01T16:49:29.391" v="222"/>
      <pc:docMkLst>
        <pc:docMk/>
      </pc:docMkLst>
      <pc:sldChg chg="modSp mod">
        <pc:chgData name="Hastings, Roscoe" userId="5fc5a360-5b0c-47a1-9fa6-3c3b93d093e8" providerId="ADAL" clId="{1DD66848-DA8B-443B-91C0-96247472F2C8}" dt="2023-05-01T15:34:03.033" v="15" actId="2711"/>
        <pc:sldMkLst>
          <pc:docMk/>
          <pc:sldMk cId="4126061857" sldId="258"/>
        </pc:sldMkLst>
        <pc:spChg chg="mod">
          <ac:chgData name="Hastings, Roscoe" userId="5fc5a360-5b0c-47a1-9fa6-3c3b93d093e8" providerId="ADAL" clId="{1DD66848-DA8B-443B-91C0-96247472F2C8}" dt="2023-05-01T15:34:03.033" v="15" actId="2711"/>
          <ac:spMkLst>
            <pc:docMk/>
            <pc:sldMk cId="4126061857" sldId="258"/>
            <ac:spMk id="7" creationId="{191F2DA3-0D94-C39F-8B98-9B8A7BC75F45}"/>
          </ac:spMkLst>
        </pc:spChg>
      </pc:sldChg>
      <pc:sldChg chg="modCm">
        <pc:chgData name="Hastings, Roscoe" userId="5fc5a360-5b0c-47a1-9fa6-3c3b93d093e8" providerId="ADAL" clId="{1DD66848-DA8B-443B-91C0-96247472F2C8}" dt="2023-05-01T16:49:29.391" v="222"/>
        <pc:sldMkLst>
          <pc:docMk/>
          <pc:sldMk cId="3056758591" sldId="262"/>
        </pc:sldMkLst>
        <pc:extLst>
          <p:ext xmlns:p="http://schemas.openxmlformats.org/presentationml/2006/main" uri="{D6D511B9-2390-475A-947B-AFAB55BFBCF1}">
            <pc226:cmChg xmlns:pc226="http://schemas.microsoft.com/office/powerpoint/2022/06/main/command" chg="">
              <pc226:chgData name="Hastings, Roscoe" userId="5fc5a360-5b0c-47a1-9fa6-3c3b93d093e8" providerId="ADAL" clId="{1DD66848-DA8B-443B-91C0-96247472F2C8}" dt="2023-05-01T16:49:29.391" v="222"/>
              <pc2:cmMkLst xmlns:pc2="http://schemas.microsoft.com/office/powerpoint/2019/9/main/command">
                <pc:docMk/>
                <pc:sldMk cId="3056758591" sldId="262"/>
                <pc2:cmMk id="{1781ECDC-9559-4943-A81F-8208B6BB81E5}"/>
              </pc2:cmMkLst>
              <pc226:cmRplyChg chg="add">
                <pc226:chgData name="Hastings, Roscoe" userId="5fc5a360-5b0c-47a1-9fa6-3c3b93d093e8" providerId="ADAL" clId="{1DD66848-DA8B-443B-91C0-96247472F2C8}" dt="2023-05-01T16:49:29.391" v="222"/>
                <pc2:cmRplyMkLst xmlns:pc2="http://schemas.microsoft.com/office/powerpoint/2019/9/main/command">
                  <pc:docMk/>
                  <pc:sldMk cId="3056758591" sldId="262"/>
                  <pc2:cmMk id="{1781ECDC-9559-4943-A81F-8208B6BB81E5}"/>
                  <pc2:cmRplyMk id="{50ACB0B8-6820-4E1F-90F5-6636385100E0}"/>
                </pc2:cmRplyMkLst>
              </pc226:cmRplyChg>
            </pc226:cmChg>
          </p:ext>
        </pc:extLst>
      </pc:sldChg>
      <pc:sldChg chg="modSp mod">
        <pc:chgData name="Hastings, Roscoe" userId="5fc5a360-5b0c-47a1-9fa6-3c3b93d093e8" providerId="ADAL" clId="{1DD66848-DA8B-443B-91C0-96247472F2C8}" dt="2023-05-01T16:34:43.168" v="31" actId="6549"/>
        <pc:sldMkLst>
          <pc:docMk/>
          <pc:sldMk cId="2331865588" sldId="264"/>
        </pc:sldMkLst>
        <pc:spChg chg="mod">
          <ac:chgData name="Hastings, Roscoe" userId="5fc5a360-5b0c-47a1-9fa6-3c3b93d093e8" providerId="ADAL" clId="{1DD66848-DA8B-443B-91C0-96247472F2C8}" dt="2023-05-01T16:34:43.168" v="31" actId="6549"/>
          <ac:spMkLst>
            <pc:docMk/>
            <pc:sldMk cId="2331865588" sldId="264"/>
            <ac:spMk id="7" creationId="{191F2DA3-0D94-C39F-8B98-9B8A7BC75F45}"/>
          </ac:spMkLst>
        </pc:spChg>
      </pc:sldChg>
      <pc:sldChg chg="modSp mod">
        <pc:chgData name="Hastings, Roscoe" userId="5fc5a360-5b0c-47a1-9fa6-3c3b93d093e8" providerId="ADAL" clId="{1DD66848-DA8B-443B-91C0-96247472F2C8}" dt="2023-05-01T16:48:55.235" v="220" actId="20577"/>
        <pc:sldMkLst>
          <pc:docMk/>
          <pc:sldMk cId="1908344391" sldId="265"/>
        </pc:sldMkLst>
        <pc:spChg chg="mod">
          <ac:chgData name="Hastings, Roscoe" userId="5fc5a360-5b0c-47a1-9fa6-3c3b93d093e8" providerId="ADAL" clId="{1DD66848-DA8B-443B-91C0-96247472F2C8}" dt="2023-05-01T16:48:33.067" v="142" actId="113"/>
          <ac:spMkLst>
            <pc:docMk/>
            <pc:sldMk cId="1908344391" sldId="265"/>
            <ac:spMk id="2" creationId="{F6F07E42-DE12-08D4-F9B0-A284AC5CA1BF}"/>
          </ac:spMkLst>
        </pc:spChg>
        <pc:spChg chg="mod">
          <ac:chgData name="Hastings, Roscoe" userId="5fc5a360-5b0c-47a1-9fa6-3c3b93d093e8" providerId="ADAL" clId="{1DD66848-DA8B-443B-91C0-96247472F2C8}" dt="2023-05-01T16:48:55.235" v="220" actId="20577"/>
          <ac:spMkLst>
            <pc:docMk/>
            <pc:sldMk cId="1908344391" sldId="265"/>
            <ac:spMk id="3" creationId="{396F7B2A-48FC-AF60-2C66-FD42638607DF}"/>
          </ac:spMkLst>
        </pc:spChg>
      </pc:sldChg>
      <pc:sldChg chg="modSp mod addCm modCm">
        <pc:chgData name="Hastings, Roscoe" userId="5fc5a360-5b0c-47a1-9fa6-3c3b93d093e8" providerId="ADAL" clId="{1DD66848-DA8B-443B-91C0-96247472F2C8}" dt="2023-05-01T16:46:40.587" v="137" actId="20577"/>
        <pc:sldMkLst>
          <pc:docMk/>
          <pc:sldMk cId="1468301692" sldId="266"/>
        </pc:sldMkLst>
        <pc:graphicFrameChg chg="mod modGraphic">
          <ac:chgData name="Hastings, Roscoe" userId="5fc5a360-5b0c-47a1-9fa6-3c3b93d093e8" providerId="ADAL" clId="{1DD66848-DA8B-443B-91C0-96247472F2C8}" dt="2023-05-01T16:46:40.587" v="137" actId="20577"/>
          <ac:graphicFrameMkLst>
            <pc:docMk/>
            <pc:sldMk cId="1468301692" sldId="266"/>
            <ac:graphicFrameMk id="9" creationId="{F7E8340C-F022-DF7C-334C-36094FDF658B}"/>
          </ac:graphicFrameMkLst>
        </pc:graphicFrameChg>
        <pc:extLst>
          <p:ext xmlns:p="http://schemas.openxmlformats.org/presentationml/2006/main" uri="{D6D511B9-2390-475A-947B-AFAB55BFBCF1}">
            <pc226:cmChg xmlns:pc226="http://schemas.microsoft.com/office/powerpoint/2022/06/main/command" chg="add mod">
              <pc226:chgData name="Hastings, Roscoe" userId="5fc5a360-5b0c-47a1-9fa6-3c3b93d093e8" providerId="ADAL" clId="{1DD66848-DA8B-443B-91C0-96247472F2C8}" dt="2023-05-01T16:46:20.780" v="136"/>
              <pc2:cmMkLst xmlns:pc2="http://schemas.microsoft.com/office/powerpoint/2019/9/main/command">
                <pc:docMk/>
                <pc:sldMk cId="1468301692" sldId="266"/>
                <pc2:cmMk id="{C405E2AC-8A7C-404A-9A74-4B085A41C50F}"/>
              </pc2:cmMkLst>
            </pc226:cmChg>
          </p:ext>
        </pc:extLst>
      </pc:sldChg>
      <pc:sldChg chg="modSp mod modCm">
        <pc:chgData name="Hastings, Roscoe" userId="5fc5a360-5b0c-47a1-9fa6-3c3b93d093e8" providerId="ADAL" clId="{1DD66848-DA8B-443B-91C0-96247472F2C8}" dt="2023-05-01T16:39:23.335" v="94" actId="20577"/>
        <pc:sldMkLst>
          <pc:docMk/>
          <pc:sldMk cId="948847316" sldId="267"/>
        </pc:sldMkLst>
        <pc:spChg chg="mod">
          <ac:chgData name="Hastings, Roscoe" userId="5fc5a360-5b0c-47a1-9fa6-3c3b93d093e8" providerId="ADAL" clId="{1DD66848-DA8B-443B-91C0-96247472F2C8}" dt="2023-05-01T16:39:23.335" v="94" actId="20577"/>
          <ac:spMkLst>
            <pc:docMk/>
            <pc:sldMk cId="948847316" sldId="267"/>
            <ac:spMk id="3" creationId="{396F7B2A-48FC-AF60-2C66-FD42638607DF}"/>
          </ac:spMkLst>
        </pc:spChg>
        <pc:extLst>
          <p:ext xmlns:p="http://schemas.openxmlformats.org/presentationml/2006/main" uri="{D6D511B9-2390-475A-947B-AFAB55BFBCF1}">
            <pc226:cmChg xmlns:pc226="http://schemas.microsoft.com/office/powerpoint/2022/06/main/command" chg="mod">
              <pc226:chgData name="Hastings, Roscoe" userId="5fc5a360-5b0c-47a1-9fa6-3c3b93d093e8" providerId="ADAL" clId="{1DD66848-DA8B-443B-91C0-96247472F2C8}" dt="2023-05-01T16:39:23.335" v="94" actId="20577"/>
              <pc2:cmMkLst xmlns:pc2="http://schemas.microsoft.com/office/powerpoint/2019/9/main/command">
                <pc:docMk/>
                <pc:sldMk cId="948847316" sldId="267"/>
                <pc2:cmMk id="{1D728878-88F9-47B1-9B9B-3E22C785ABFD}"/>
              </pc2:cmMkLst>
            </pc226:cmChg>
          </p:ext>
        </pc:extLst>
      </pc:sldChg>
      <pc:sldChg chg="modSp mod">
        <pc:chgData name="Hastings, Roscoe" userId="5fc5a360-5b0c-47a1-9fa6-3c3b93d093e8" providerId="ADAL" clId="{1DD66848-DA8B-443B-91C0-96247472F2C8}" dt="2023-05-01T16:49:01.954" v="221" actId="113"/>
        <pc:sldMkLst>
          <pc:docMk/>
          <pc:sldMk cId="2224301485" sldId="268"/>
        </pc:sldMkLst>
        <pc:spChg chg="mod">
          <ac:chgData name="Hastings, Roscoe" userId="5fc5a360-5b0c-47a1-9fa6-3c3b93d093e8" providerId="ADAL" clId="{1DD66848-DA8B-443B-91C0-96247472F2C8}" dt="2023-05-01T16:49:01.954" v="221" actId="113"/>
          <ac:spMkLst>
            <pc:docMk/>
            <pc:sldMk cId="2224301485" sldId="268"/>
            <ac:spMk id="2" creationId="{F6F07E42-DE12-08D4-F9B0-A284AC5CA1BF}"/>
          </ac:spMkLst>
        </pc:spChg>
        <pc:spChg chg="mod">
          <ac:chgData name="Hastings, Roscoe" userId="5fc5a360-5b0c-47a1-9fa6-3c3b93d093e8" providerId="ADAL" clId="{1DD66848-DA8B-443B-91C0-96247472F2C8}" dt="2023-05-01T15:33:59.228" v="14" actId="2711"/>
          <ac:spMkLst>
            <pc:docMk/>
            <pc:sldMk cId="2224301485" sldId="268"/>
            <ac:spMk id="3" creationId="{396F7B2A-48FC-AF60-2C66-FD42638607DF}"/>
          </ac:spMkLst>
        </pc:spChg>
      </pc:sldChg>
      <pc:sldChg chg="modSp mod">
        <pc:chgData name="Hastings, Roscoe" userId="5fc5a360-5b0c-47a1-9fa6-3c3b93d093e8" providerId="ADAL" clId="{1DD66848-DA8B-443B-91C0-96247472F2C8}" dt="2023-05-01T15:32:58.530" v="4" actId="108"/>
        <pc:sldMkLst>
          <pc:docMk/>
          <pc:sldMk cId="3524537950" sldId="269"/>
        </pc:sldMkLst>
        <pc:spChg chg="mod">
          <ac:chgData name="Hastings, Roscoe" userId="5fc5a360-5b0c-47a1-9fa6-3c3b93d093e8" providerId="ADAL" clId="{1DD66848-DA8B-443B-91C0-96247472F2C8}" dt="2023-05-01T15:32:58.530" v="4" actId="108"/>
          <ac:spMkLst>
            <pc:docMk/>
            <pc:sldMk cId="3524537950" sldId="269"/>
            <ac:spMk id="4" creationId="{81C91DE5-436F-508F-C3A9-5C000141D22B}"/>
          </ac:spMkLst>
        </pc:spChg>
      </pc:sldChg>
      <pc:sldChg chg="modSp mod">
        <pc:chgData name="Hastings, Roscoe" userId="5fc5a360-5b0c-47a1-9fa6-3c3b93d093e8" providerId="ADAL" clId="{1DD66848-DA8B-443B-91C0-96247472F2C8}" dt="2023-05-01T16:36:26.386" v="45" actId="403"/>
        <pc:sldMkLst>
          <pc:docMk/>
          <pc:sldMk cId="2096025101" sldId="273"/>
        </pc:sldMkLst>
        <pc:spChg chg="mod">
          <ac:chgData name="Hastings, Roscoe" userId="5fc5a360-5b0c-47a1-9fa6-3c3b93d093e8" providerId="ADAL" clId="{1DD66848-DA8B-443B-91C0-96247472F2C8}" dt="2023-05-01T16:36:26.386" v="45" actId="403"/>
          <ac:spMkLst>
            <pc:docMk/>
            <pc:sldMk cId="2096025101" sldId="273"/>
            <ac:spMk id="7" creationId="{191F2DA3-0D94-C39F-8B98-9B8A7BC75F45}"/>
          </ac:spMkLst>
        </pc:spChg>
      </pc:sldChg>
      <pc:sldChg chg="modSp mod modCm">
        <pc:chgData name="Hastings, Roscoe" userId="5fc5a360-5b0c-47a1-9fa6-3c3b93d093e8" providerId="ADAL" clId="{1DD66848-DA8B-443B-91C0-96247472F2C8}" dt="2023-05-01T16:41:27.297" v="101"/>
        <pc:sldMkLst>
          <pc:docMk/>
          <pc:sldMk cId="1595690583" sldId="274"/>
        </pc:sldMkLst>
        <pc:spChg chg="mod">
          <ac:chgData name="Hastings, Roscoe" userId="5fc5a360-5b0c-47a1-9fa6-3c3b93d093e8" providerId="ADAL" clId="{1DD66848-DA8B-443B-91C0-96247472F2C8}" dt="2023-05-01T16:40:08.887" v="100" actId="20577"/>
          <ac:spMkLst>
            <pc:docMk/>
            <pc:sldMk cId="1595690583" sldId="274"/>
            <ac:spMk id="3" creationId="{396F7B2A-48FC-AF60-2C66-FD42638607DF}"/>
          </ac:spMkLst>
        </pc:spChg>
        <pc:extLst>
          <p:ext xmlns:p="http://schemas.openxmlformats.org/presentationml/2006/main" uri="{D6D511B9-2390-475A-947B-AFAB55BFBCF1}">
            <pc226:cmChg xmlns:pc226="http://schemas.microsoft.com/office/powerpoint/2022/06/main/command" chg="mod">
              <pc226:chgData name="Hastings, Roscoe" userId="5fc5a360-5b0c-47a1-9fa6-3c3b93d093e8" providerId="ADAL" clId="{1DD66848-DA8B-443B-91C0-96247472F2C8}" dt="2023-05-01T16:40:08.887" v="100" actId="20577"/>
              <pc2:cmMkLst xmlns:pc2="http://schemas.microsoft.com/office/powerpoint/2019/9/main/command">
                <pc:docMk/>
                <pc:sldMk cId="1595690583" sldId="274"/>
                <pc2:cmMk id="{F7008016-C4C6-4ECC-B232-CE7B1CB44506}"/>
              </pc2:cmMkLst>
            </pc226:cmChg>
            <pc226:cmChg xmlns:pc226="http://schemas.microsoft.com/office/powerpoint/2022/06/main/command" chg="mod">
              <pc226:chgData name="Hastings, Roscoe" userId="5fc5a360-5b0c-47a1-9fa6-3c3b93d093e8" providerId="ADAL" clId="{1DD66848-DA8B-443B-91C0-96247472F2C8}" dt="2023-05-01T16:40:08.887" v="100" actId="20577"/>
              <pc2:cmMkLst xmlns:pc2="http://schemas.microsoft.com/office/powerpoint/2019/9/main/command">
                <pc:docMk/>
                <pc:sldMk cId="1595690583" sldId="274"/>
                <pc2:cmMk id="{506ACA39-6EF7-4E73-B210-3812C624DFB1}"/>
              </pc2:cmMkLst>
            </pc226:cmChg>
            <pc226:cmChg xmlns:pc226="http://schemas.microsoft.com/office/powerpoint/2022/06/main/command" chg="">
              <pc226:chgData name="Hastings, Roscoe" userId="5fc5a360-5b0c-47a1-9fa6-3c3b93d093e8" providerId="ADAL" clId="{1DD66848-DA8B-443B-91C0-96247472F2C8}" dt="2023-05-01T16:41:27.297" v="101"/>
              <pc2:cmMkLst xmlns:pc2="http://schemas.microsoft.com/office/powerpoint/2019/9/main/command">
                <pc:docMk/>
                <pc:sldMk cId="1595690583" sldId="274"/>
                <pc2:cmMk id="{08B085DF-102F-4507-B2C3-4E147925ED60}"/>
              </pc2:cmMkLst>
              <pc226:cmRplyChg chg="add">
                <pc226:chgData name="Hastings, Roscoe" userId="5fc5a360-5b0c-47a1-9fa6-3c3b93d093e8" providerId="ADAL" clId="{1DD66848-DA8B-443B-91C0-96247472F2C8}" dt="2023-05-01T16:41:27.297" v="101"/>
                <pc2:cmRplyMkLst xmlns:pc2="http://schemas.microsoft.com/office/powerpoint/2019/9/main/command">
                  <pc:docMk/>
                  <pc:sldMk cId="1595690583" sldId="274"/>
                  <pc2:cmMk id="{08B085DF-102F-4507-B2C3-4E147925ED60}"/>
                  <pc2:cmRplyMk id="{8034F074-AB62-4BB1-866B-F6BB606BE5D2}"/>
                </pc2:cmRplyMkLst>
              </pc226:cmRplyChg>
            </pc226:cmChg>
          </p:ext>
        </pc:extLst>
      </pc:sldChg>
      <pc:sldChg chg="modSp mod">
        <pc:chgData name="Hastings, Roscoe" userId="5fc5a360-5b0c-47a1-9fa6-3c3b93d093e8" providerId="ADAL" clId="{1DD66848-DA8B-443B-91C0-96247472F2C8}" dt="2023-05-01T15:33:05.250" v="5" actId="2711"/>
        <pc:sldMkLst>
          <pc:docMk/>
          <pc:sldMk cId="658104492" sldId="275"/>
        </pc:sldMkLst>
        <pc:spChg chg="mod">
          <ac:chgData name="Hastings, Roscoe" userId="5fc5a360-5b0c-47a1-9fa6-3c3b93d093e8" providerId="ADAL" clId="{1DD66848-DA8B-443B-91C0-96247472F2C8}" dt="2023-05-01T15:33:05.250" v="5" actId="2711"/>
          <ac:spMkLst>
            <pc:docMk/>
            <pc:sldMk cId="658104492" sldId="275"/>
            <ac:spMk id="4" creationId="{81C91DE5-436F-508F-C3A9-5C000141D22B}"/>
          </ac:spMkLst>
        </pc:spChg>
      </pc:sldChg>
      <pc:sldChg chg="modSp mod">
        <pc:chgData name="Hastings, Roscoe" userId="5fc5a360-5b0c-47a1-9fa6-3c3b93d093e8" providerId="ADAL" clId="{1DD66848-DA8B-443B-91C0-96247472F2C8}" dt="2023-05-01T16:37:57.650" v="46" actId="6549"/>
        <pc:sldMkLst>
          <pc:docMk/>
          <pc:sldMk cId="633262323" sldId="276"/>
        </pc:sldMkLst>
        <pc:spChg chg="mod">
          <ac:chgData name="Hastings, Roscoe" userId="5fc5a360-5b0c-47a1-9fa6-3c3b93d093e8" providerId="ADAL" clId="{1DD66848-DA8B-443B-91C0-96247472F2C8}" dt="2023-05-01T16:37:57.650" v="46" actId="6549"/>
          <ac:spMkLst>
            <pc:docMk/>
            <pc:sldMk cId="633262323" sldId="276"/>
            <ac:spMk id="4" creationId="{81C91DE5-436F-508F-C3A9-5C000141D22B}"/>
          </ac:spMkLst>
        </pc:spChg>
      </pc:sldChg>
      <pc:sldChg chg="modSp mod">
        <pc:chgData name="Hastings, Roscoe" userId="5fc5a360-5b0c-47a1-9fa6-3c3b93d093e8" providerId="ADAL" clId="{1DD66848-DA8B-443B-91C0-96247472F2C8}" dt="2023-05-01T16:47:15.396" v="139" actId="20577"/>
        <pc:sldMkLst>
          <pc:docMk/>
          <pc:sldMk cId="2599653319" sldId="277"/>
        </pc:sldMkLst>
        <pc:graphicFrameChg chg="modGraphic">
          <ac:chgData name="Hastings, Roscoe" userId="5fc5a360-5b0c-47a1-9fa6-3c3b93d093e8" providerId="ADAL" clId="{1DD66848-DA8B-443B-91C0-96247472F2C8}" dt="2023-05-01T16:47:15.396" v="139" actId="20577"/>
          <ac:graphicFrameMkLst>
            <pc:docMk/>
            <pc:sldMk cId="2599653319" sldId="277"/>
            <ac:graphicFrameMk id="9" creationId="{F7E8340C-F022-DF7C-334C-36094FDF658B}"/>
          </ac:graphicFrameMkLst>
        </pc:graphicFrameChg>
      </pc:sldChg>
      <pc:sldChg chg="modSp mod">
        <pc:chgData name="Hastings, Roscoe" userId="5fc5a360-5b0c-47a1-9fa6-3c3b93d093e8" providerId="ADAL" clId="{1DD66848-DA8B-443B-91C0-96247472F2C8}" dt="2023-05-01T16:48:25.025" v="141" actId="20577"/>
        <pc:sldMkLst>
          <pc:docMk/>
          <pc:sldMk cId="3246397801" sldId="278"/>
        </pc:sldMkLst>
        <pc:graphicFrameChg chg="modGraphic">
          <ac:chgData name="Hastings, Roscoe" userId="5fc5a360-5b0c-47a1-9fa6-3c3b93d093e8" providerId="ADAL" clId="{1DD66848-DA8B-443B-91C0-96247472F2C8}" dt="2023-05-01T16:48:25.025" v="141" actId="20577"/>
          <ac:graphicFrameMkLst>
            <pc:docMk/>
            <pc:sldMk cId="3246397801" sldId="278"/>
            <ac:graphicFrameMk id="9" creationId="{F7E8340C-F022-DF7C-334C-36094FDF658B}"/>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2174EC-D529-4353-8613-1A941A49C20B}" type="datetimeFigureOut">
              <a:t>5/25/2023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AF08B6-F671-44EA-808E-102C5D6AAE74}" type="slidenum">
              <a:t>‹#›</a:t>
            </a:fld>
            <a:endParaRPr lang="en-GB"/>
          </a:p>
        </p:txBody>
      </p:sp>
    </p:spTree>
    <p:extLst>
      <p:ext uri="{BB962C8B-B14F-4D97-AF65-F5344CB8AC3E}">
        <p14:creationId xmlns:p14="http://schemas.microsoft.com/office/powerpoint/2010/main" val="3680969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endParaRPr lang="en-GB" b="1">
              <a:cs typeface="Calibri"/>
            </a:endParaRPr>
          </a:p>
        </p:txBody>
      </p:sp>
    </p:spTree>
    <p:extLst>
      <p:ext uri="{BB962C8B-B14F-4D97-AF65-F5344CB8AC3E}">
        <p14:creationId xmlns:p14="http://schemas.microsoft.com/office/powerpoint/2010/main" val="745743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endParaRPr lang="en-GB" b="1">
              <a:cs typeface="Calibri"/>
            </a:endParaRPr>
          </a:p>
        </p:txBody>
      </p:sp>
    </p:spTree>
    <p:extLst>
      <p:ext uri="{BB962C8B-B14F-4D97-AF65-F5344CB8AC3E}">
        <p14:creationId xmlns:p14="http://schemas.microsoft.com/office/powerpoint/2010/main" val="808921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endParaRPr lang="en-GB" b="1">
              <a:cs typeface="Calibri"/>
            </a:endParaRPr>
          </a:p>
        </p:txBody>
      </p:sp>
    </p:spTree>
    <p:extLst>
      <p:ext uri="{BB962C8B-B14F-4D97-AF65-F5344CB8AC3E}">
        <p14:creationId xmlns:p14="http://schemas.microsoft.com/office/powerpoint/2010/main" val="1742229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endParaRPr lang="en-GB" b="1" i="0">
              <a:cs typeface="Calibri"/>
            </a:endParaRPr>
          </a:p>
        </p:txBody>
      </p:sp>
    </p:spTree>
    <p:extLst>
      <p:ext uri="{BB962C8B-B14F-4D97-AF65-F5344CB8AC3E}">
        <p14:creationId xmlns:p14="http://schemas.microsoft.com/office/powerpoint/2010/main" val="2148837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endParaRPr lang="en-GB" b="1" i="0">
              <a:cs typeface="Calibri"/>
            </a:endParaRPr>
          </a:p>
        </p:txBody>
      </p:sp>
    </p:spTree>
    <p:extLst>
      <p:ext uri="{BB962C8B-B14F-4D97-AF65-F5344CB8AC3E}">
        <p14:creationId xmlns:p14="http://schemas.microsoft.com/office/powerpoint/2010/main" val="1104234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endParaRPr lang="en-GB" sz="500" b="1" kern="1200">
              <a:solidFill>
                <a:schemeClr val="tx1"/>
              </a:solidFill>
              <a:latin typeface="+mn-lt"/>
              <a:cs typeface="Calibri"/>
            </a:endParaRPr>
          </a:p>
        </p:txBody>
      </p:sp>
    </p:spTree>
    <p:extLst>
      <p:ext uri="{BB962C8B-B14F-4D97-AF65-F5344CB8AC3E}">
        <p14:creationId xmlns:p14="http://schemas.microsoft.com/office/powerpoint/2010/main" val="2567195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endParaRPr lang="en-GB" b="1">
              <a:cs typeface="Calibri"/>
            </a:endParaRPr>
          </a:p>
        </p:txBody>
      </p:sp>
    </p:spTree>
    <p:extLst>
      <p:ext uri="{BB962C8B-B14F-4D97-AF65-F5344CB8AC3E}">
        <p14:creationId xmlns:p14="http://schemas.microsoft.com/office/powerpoint/2010/main" val="3759755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endParaRPr lang="en-GB" b="1" i="0">
              <a:cs typeface="Calibri"/>
            </a:endParaRPr>
          </a:p>
        </p:txBody>
      </p:sp>
    </p:spTree>
    <p:extLst>
      <p:ext uri="{BB962C8B-B14F-4D97-AF65-F5344CB8AC3E}">
        <p14:creationId xmlns:p14="http://schemas.microsoft.com/office/powerpoint/2010/main" val="780319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endParaRPr lang="en-GB" b="1" i="0">
              <a:cs typeface="Calibri"/>
            </a:endParaRPr>
          </a:p>
        </p:txBody>
      </p:sp>
    </p:spTree>
    <p:extLst>
      <p:ext uri="{BB962C8B-B14F-4D97-AF65-F5344CB8AC3E}">
        <p14:creationId xmlns:p14="http://schemas.microsoft.com/office/powerpoint/2010/main" val="3588012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endParaRPr lang="en-GB" b="1" i="0">
              <a:cs typeface="Calibri"/>
            </a:endParaRPr>
          </a:p>
        </p:txBody>
      </p:sp>
    </p:spTree>
    <p:extLst>
      <p:ext uri="{BB962C8B-B14F-4D97-AF65-F5344CB8AC3E}">
        <p14:creationId xmlns:p14="http://schemas.microsoft.com/office/powerpoint/2010/main" val="939826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endParaRPr lang="en-GB" b="1" i="0">
              <a:cs typeface="Calibri"/>
            </a:endParaRPr>
          </a:p>
        </p:txBody>
      </p:sp>
    </p:spTree>
    <p:extLst>
      <p:ext uri="{BB962C8B-B14F-4D97-AF65-F5344CB8AC3E}">
        <p14:creationId xmlns:p14="http://schemas.microsoft.com/office/powerpoint/2010/main" val="2888483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endParaRPr lang="en-GB" b="1" i="0">
              <a:cs typeface="Calibri"/>
            </a:endParaRPr>
          </a:p>
        </p:txBody>
      </p:sp>
    </p:spTree>
    <p:extLst>
      <p:ext uri="{BB962C8B-B14F-4D97-AF65-F5344CB8AC3E}">
        <p14:creationId xmlns:p14="http://schemas.microsoft.com/office/powerpoint/2010/main" val="2780286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endParaRPr lang="en-GB" b="1" i="0">
              <a:cs typeface="Calibri"/>
            </a:endParaRPr>
          </a:p>
        </p:txBody>
      </p:sp>
    </p:spTree>
    <p:extLst>
      <p:ext uri="{BB962C8B-B14F-4D97-AF65-F5344CB8AC3E}">
        <p14:creationId xmlns:p14="http://schemas.microsoft.com/office/powerpoint/2010/main" val="992813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endParaRPr lang="en-GB" b="1" i="0">
              <a:cs typeface="Calibri"/>
            </a:endParaRPr>
          </a:p>
        </p:txBody>
      </p:sp>
    </p:spTree>
    <p:extLst>
      <p:ext uri="{BB962C8B-B14F-4D97-AF65-F5344CB8AC3E}">
        <p14:creationId xmlns:p14="http://schemas.microsoft.com/office/powerpoint/2010/main" val="13576791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_white_opt1">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BAC4B8B1-E9D0-3C8E-A507-4A7B253F874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56714" y="482"/>
            <a:ext cx="5135287" cy="6857519"/>
          </a:xfrm>
          <a:prstGeom prst="rect">
            <a:avLst/>
          </a:prstGeom>
        </p:spPr>
      </p:pic>
      <p:sp>
        <p:nvSpPr>
          <p:cNvPr id="5" name="Title Placeholder 1">
            <a:extLst>
              <a:ext uri="{FF2B5EF4-FFF2-40B4-BE49-F238E27FC236}">
                <a16:creationId xmlns:a16="http://schemas.microsoft.com/office/drawing/2014/main" id="{8ACB8A57-5EFB-A8C3-4852-AD100EC5EFBC}"/>
              </a:ext>
            </a:extLst>
          </p:cNvPr>
          <p:cNvSpPr>
            <a:spLocks noGrp="1"/>
          </p:cNvSpPr>
          <p:nvPr>
            <p:ph type="title" hasCustomPrompt="1"/>
          </p:nvPr>
        </p:nvSpPr>
        <p:spPr>
          <a:xfrm>
            <a:off x="518876" y="4129531"/>
            <a:ext cx="6275824" cy="1330480"/>
          </a:xfrm>
          <a:prstGeom prst="rect">
            <a:avLst/>
          </a:prstGeom>
        </p:spPr>
        <p:txBody>
          <a:bodyPr vert="horz" lIns="91440" tIns="45720" rIns="91440" bIns="45720" rtlCol="0" anchor="t">
            <a:noAutofit/>
          </a:bodyPr>
          <a:lstStyle>
            <a:lvl1pPr>
              <a:defRPr sz="4367" b="1" i="0">
                <a:solidFill>
                  <a:srgbClr val="003C3B"/>
                </a:solidFill>
                <a:latin typeface="Outfit" pitchFamily="2" charset="0"/>
              </a:defRPr>
            </a:lvl1pPr>
          </a:lstStyle>
          <a:p>
            <a:r>
              <a:rPr lang="en-GB"/>
              <a:t>Cover Slide title maximum of 2 lines</a:t>
            </a:r>
            <a:endParaRPr lang="en-US"/>
          </a:p>
        </p:txBody>
      </p:sp>
      <p:pic>
        <p:nvPicPr>
          <p:cNvPr id="8" name="Picture 7" descr="Logo&#10;&#10;Description automatically generated with medium confidence">
            <a:extLst>
              <a:ext uri="{FF2B5EF4-FFF2-40B4-BE49-F238E27FC236}">
                <a16:creationId xmlns:a16="http://schemas.microsoft.com/office/drawing/2014/main" id="{1199BFAD-F4D4-1B01-012B-E92049685CC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8525" y="433212"/>
            <a:ext cx="5514232" cy="3629195"/>
          </a:xfrm>
          <a:prstGeom prst="rect">
            <a:avLst/>
          </a:prstGeom>
        </p:spPr>
      </p:pic>
    </p:spTree>
    <p:extLst>
      <p:ext uri="{BB962C8B-B14F-4D97-AF65-F5344CB8AC3E}">
        <p14:creationId xmlns:p14="http://schemas.microsoft.com/office/powerpoint/2010/main" val="3023147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Slide_green_opt5">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52D71C4C-306A-A0BD-62AA-747F3FE1639B}"/>
              </a:ext>
            </a:extLst>
          </p:cNvPr>
          <p:cNvSpPr/>
          <p:nvPr userDrawn="1"/>
        </p:nvSpPr>
        <p:spPr>
          <a:xfrm>
            <a:off x="2" y="1"/>
            <a:ext cx="7202065"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sp>
        <p:nvSpPr>
          <p:cNvPr id="3" name="Picture Placeholder 12">
            <a:extLst>
              <a:ext uri="{FF2B5EF4-FFF2-40B4-BE49-F238E27FC236}">
                <a16:creationId xmlns:a16="http://schemas.microsoft.com/office/drawing/2014/main" id="{D02B1128-FC30-2A5F-395F-B23F39F01B7A}"/>
              </a:ext>
            </a:extLst>
          </p:cNvPr>
          <p:cNvSpPr>
            <a:spLocks noGrp="1"/>
          </p:cNvSpPr>
          <p:nvPr>
            <p:ph type="pic" sz="quarter" idx="10"/>
          </p:nvPr>
        </p:nvSpPr>
        <p:spPr>
          <a:xfrm>
            <a:off x="7406064" y="0"/>
            <a:ext cx="4785936" cy="6858000"/>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
        <p:nvSpPr>
          <p:cNvPr id="12" name="object 3">
            <a:extLst>
              <a:ext uri="{FF2B5EF4-FFF2-40B4-BE49-F238E27FC236}">
                <a16:creationId xmlns:a16="http://schemas.microsoft.com/office/drawing/2014/main" id="{89B06EA9-5726-1883-D30F-BFF95D19A571}"/>
              </a:ext>
            </a:extLst>
          </p:cNvPr>
          <p:cNvSpPr/>
          <p:nvPr userDrawn="1"/>
        </p:nvSpPr>
        <p:spPr>
          <a:xfrm>
            <a:off x="7202066" y="1"/>
            <a:ext cx="203997"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pic>
        <p:nvPicPr>
          <p:cNvPr id="5" name="Picture 4" descr="Logo&#10;&#10;Description automatically generated">
            <a:extLst>
              <a:ext uri="{FF2B5EF4-FFF2-40B4-BE49-F238E27FC236}">
                <a16:creationId xmlns:a16="http://schemas.microsoft.com/office/drawing/2014/main" id="{523A3671-EF21-D70D-2E1F-A668634359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095" y="136616"/>
            <a:ext cx="2190567" cy="1441723"/>
          </a:xfrm>
          <a:prstGeom prst="rect">
            <a:avLst/>
          </a:prstGeom>
        </p:spPr>
      </p:pic>
      <p:sp>
        <p:nvSpPr>
          <p:cNvPr id="10" name="Title Placeholder 1">
            <a:extLst>
              <a:ext uri="{FF2B5EF4-FFF2-40B4-BE49-F238E27FC236}">
                <a16:creationId xmlns:a16="http://schemas.microsoft.com/office/drawing/2014/main" id="{75D80FCF-3CBB-04A7-ECCA-B8C5E132E589}"/>
              </a:ext>
            </a:extLst>
          </p:cNvPr>
          <p:cNvSpPr>
            <a:spLocks noGrp="1"/>
          </p:cNvSpPr>
          <p:nvPr>
            <p:ph type="title" hasCustomPrompt="1"/>
          </p:nvPr>
        </p:nvSpPr>
        <p:spPr>
          <a:xfrm>
            <a:off x="518877" y="2036695"/>
            <a:ext cx="4267060" cy="2286128"/>
          </a:xfrm>
          <a:prstGeom prst="rect">
            <a:avLst/>
          </a:prstGeom>
        </p:spPr>
        <p:txBody>
          <a:bodyPr vert="horz" lIns="91440" tIns="45720" rIns="91440" bIns="45720" rtlCol="0" anchor="t">
            <a:noAutofit/>
          </a:bodyPr>
          <a:lstStyle>
            <a:lvl1pPr>
              <a:defRPr sz="4367" b="1" i="0">
                <a:solidFill>
                  <a:schemeClr val="bg1"/>
                </a:solidFill>
                <a:latin typeface="Outfit" pitchFamily="2" charset="0"/>
              </a:defRPr>
            </a:lvl1pPr>
          </a:lstStyle>
          <a:p>
            <a:r>
              <a:rPr lang="en-GB"/>
              <a:t>Cover Slide</a:t>
            </a:r>
            <a:br>
              <a:rPr lang="en-GB"/>
            </a:br>
            <a:r>
              <a:rPr lang="en-GB"/>
              <a:t>title maximum of 4 lines </a:t>
            </a:r>
            <a:endParaRPr lang="en-US"/>
          </a:p>
        </p:txBody>
      </p:sp>
      <p:sp>
        <p:nvSpPr>
          <p:cNvPr id="11" name="Subtitle 2">
            <a:extLst>
              <a:ext uri="{FF2B5EF4-FFF2-40B4-BE49-F238E27FC236}">
                <a16:creationId xmlns:a16="http://schemas.microsoft.com/office/drawing/2014/main" id="{485DB350-EE56-950E-D578-B313C92F0230}"/>
              </a:ext>
            </a:extLst>
          </p:cNvPr>
          <p:cNvSpPr>
            <a:spLocks noGrp="1"/>
          </p:cNvSpPr>
          <p:nvPr>
            <p:ph type="subTitle" idx="1"/>
          </p:nvPr>
        </p:nvSpPr>
        <p:spPr>
          <a:xfrm>
            <a:off x="518878" y="4957301"/>
            <a:ext cx="5271441" cy="567655"/>
          </a:xfrm>
          <a:prstGeom prst="rect">
            <a:avLst/>
          </a:prstGeom>
        </p:spPr>
        <p:txBody>
          <a:bodyPr/>
          <a:lstStyle>
            <a:lvl1pPr marL="0" indent="0" algn="l">
              <a:buNone/>
              <a:defRPr sz="1940">
                <a:solidFill>
                  <a:schemeClr val="bg1"/>
                </a:solidFill>
                <a:latin typeface="Outfit" pitchFamily="2" charset="0"/>
              </a:defRPr>
            </a:lvl1pPr>
            <a:lvl2pPr marL="277240" indent="0" algn="ctr">
              <a:buNone/>
              <a:defRPr sz="1213"/>
            </a:lvl2pPr>
            <a:lvl3pPr marL="554478" indent="0" algn="ctr">
              <a:buNone/>
              <a:defRPr sz="1092"/>
            </a:lvl3pPr>
            <a:lvl4pPr marL="831718" indent="0" algn="ctr">
              <a:buNone/>
              <a:defRPr sz="971"/>
            </a:lvl4pPr>
            <a:lvl5pPr marL="1108956" indent="0" algn="ctr">
              <a:buNone/>
              <a:defRPr sz="971"/>
            </a:lvl5pPr>
            <a:lvl6pPr marL="1386196" indent="0" algn="ctr">
              <a:buNone/>
              <a:defRPr sz="971"/>
            </a:lvl6pPr>
            <a:lvl7pPr marL="1663434" indent="0" algn="ctr">
              <a:buNone/>
              <a:defRPr sz="971"/>
            </a:lvl7pPr>
            <a:lvl8pPr marL="1940674" indent="0" algn="ctr">
              <a:buNone/>
              <a:defRPr sz="971"/>
            </a:lvl8pPr>
            <a:lvl9pPr marL="2217913" indent="0" algn="ctr">
              <a:buNone/>
              <a:defRPr sz="971"/>
            </a:lvl9pPr>
          </a:lstStyle>
          <a:p>
            <a:r>
              <a:rPr lang="en-GB"/>
              <a:t>Click to edit Master subtitle style</a:t>
            </a:r>
            <a:endParaRPr lang="en-US"/>
          </a:p>
        </p:txBody>
      </p:sp>
    </p:spTree>
    <p:extLst>
      <p:ext uri="{BB962C8B-B14F-4D97-AF65-F5344CB8AC3E}">
        <p14:creationId xmlns:p14="http://schemas.microsoft.com/office/powerpoint/2010/main" val="1046407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Slide_white_opt6_3">
    <p:spTree>
      <p:nvGrpSpPr>
        <p:cNvPr id="1" name=""/>
        <p:cNvGrpSpPr/>
        <p:nvPr/>
      </p:nvGrpSpPr>
      <p:grpSpPr>
        <a:xfrm>
          <a:off x="0" y="0"/>
          <a:ext cx="0" cy="0"/>
          <a:chOff x="0" y="0"/>
          <a:chExt cx="0" cy="0"/>
        </a:xfrm>
      </p:grpSpPr>
      <p:sp>
        <p:nvSpPr>
          <p:cNvPr id="14" name="object 3">
            <a:extLst>
              <a:ext uri="{FF2B5EF4-FFF2-40B4-BE49-F238E27FC236}">
                <a16:creationId xmlns:a16="http://schemas.microsoft.com/office/drawing/2014/main" id="{A1A56CEC-F9B4-6B61-96FA-BE9AFF2B61AE}"/>
              </a:ext>
            </a:extLst>
          </p:cNvPr>
          <p:cNvSpPr/>
          <p:nvPr userDrawn="1"/>
        </p:nvSpPr>
        <p:spPr>
          <a:xfrm>
            <a:off x="9050816" y="1"/>
            <a:ext cx="203997"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
        <p:nvSpPr>
          <p:cNvPr id="10" name="Title Placeholder 1">
            <a:extLst>
              <a:ext uri="{FF2B5EF4-FFF2-40B4-BE49-F238E27FC236}">
                <a16:creationId xmlns:a16="http://schemas.microsoft.com/office/drawing/2014/main" id="{76C95C69-9981-BDC4-EB37-A36C66206B18}"/>
              </a:ext>
            </a:extLst>
          </p:cNvPr>
          <p:cNvSpPr>
            <a:spLocks noGrp="1"/>
          </p:cNvSpPr>
          <p:nvPr>
            <p:ph type="title" hasCustomPrompt="1"/>
          </p:nvPr>
        </p:nvSpPr>
        <p:spPr>
          <a:xfrm>
            <a:off x="518877" y="2036695"/>
            <a:ext cx="4267060" cy="2286128"/>
          </a:xfrm>
          <a:prstGeom prst="rect">
            <a:avLst/>
          </a:prstGeom>
        </p:spPr>
        <p:txBody>
          <a:bodyPr vert="horz" lIns="91440" tIns="45720" rIns="91440" bIns="45720" rtlCol="0" anchor="t">
            <a:noAutofit/>
          </a:bodyPr>
          <a:lstStyle>
            <a:lvl1pPr>
              <a:defRPr sz="4367" b="1" i="0">
                <a:solidFill>
                  <a:srgbClr val="003C3B"/>
                </a:solidFill>
                <a:latin typeface="Outfit" pitchFamily="2" charset="0"/>
              </a:defRPr>
            </a:lvl1pPr>
          </a:lstStyle>
          <a:p>
            <a:r>
              <a:rPr lang="en-GB"/>
              <a:t>Cover Slide</a:t>
            </a:r>
            <a:br>
              <a:rPr lang="en-GB"/>
            </a:br>
            <a:r>
              <a:rPr lang="en-GB"/>
              <a:t>title maximum of 4 lines </a:t>
            </a:r>
            <a:endParaRPr lang="en-US"/>
          </a:p>
        </p:txBody>
      </p:sp>
      <p:sp>
        <p:nvSpPr>
          <p:cNvPr id="11" name="Subtitle 2">
            <a:extLst>
              <a:ext uri="{FF2B5EF4-FFF2-40B4-BE49-F238E27FC236}">
                <a16:creationId xmlns:a16="http://schemas.microsoft.com/office/drawing/2014/main" id="{28E454C8-6C6C-B313-F7B3-801EA0F04508}"/>
              </a:ext>
            </a:extLst>
          </p:cNvPr>
          <p:cNvSpPr>
            <a:spLocks noGrp="1"/>
          </p:cNvSpPr>
          <p:nvPr>
            <p:ph type="subTitle" idx="1"/>
          </p:nvPr>
        </p:nvSpPr>
        <p:spPr>
          <a:xfrm>
            <a:off x="518878" y="4957301"/>
            <a:ext cx="5271441" cy="567655"/>
          </a:xfrm>
          <a:prstGeom prst="rect">
            <a:avLst/>
          </a:prstGeom>
        </p:spPr>
        <p:txBody>
          <a:bodyPr/>
          <a:lstStyle>
            <a:lvl1pPr marL="0" indent="0" algn="l">
              <a:buNone/>
              <a:defRPr sz="1940">
                <a:solidFill>
                  <a:srgbClr val="003C3B"/>
                </a:solidFill>
                <a:latin typeface="Outfit" pitchFamily="2" charset="0"/>
              </a:defRPr>
            </a:lvl1pPr>
            <a:lvl2pPr marL="277240" indent="0" algn="ctr">
              <a:buNone/>
              <a:defRPr sz="1213"/>
            </a:lvl2pPr>
            <a:lvl3pPr marL="554478" indent="0" algn="ctr">
              <a:buNone/>
              <a:defRPr sz="1092"/>
            </a:lvl3pPr>
            <a:lvl4pPr marL="831718" indent="0" algn="ctr">
              <a:buNone/>
              <a:defRPr sz="971"/>
            </a:lvl4pPr>
            <a:lvl5pPr marL="1108956" indent="0" algn="ctr">
              <a:buNone/>
              <a:defRPr sz="971"/>
            </a:lvl5pPr>
            <a:lvl6pPr marL="1386196" indent="0" algn="ctr">
              <a:buNone/>
              <a:defRPr sz="971"/>
            </a:lvl6pPr>
            <a:lvl7pPr marL="1663434" indent="0" algn="ctr">
              <a:buNone/>
              <a:defRPr sz="971"/>
            </a:lvl7pPr>
            <a:lvl8pPr marL="1940674" indent="0" algn="ctr">
              <a:buNone/>
              <a:defRPr sz="971"/>
            </a:lvl8pPr>
            <a:lvl9pPr marL="2217913" indent="0" algn="ctr">
              <a:buNone/>
              <a:defRPr sz="971"/>
            </a:lvl9pPr>
          </a:lstStyle>
          <a:p>
            <a:r>
              <a:rPr lang="en-GB"/>
              <a:t>Click to edit Master subtitle style</a:t>
            </a:r>
            <a:endParaRPr lang="en-US"/>
          </a:p>
        </p:txBody>
      </p:sp>
      <p:pic>
        <p:nvPicPr>
          <p:cNvPr id="12" name="Picture 11" descr="Logo&#10;&#10;Description automatically generated with medium confidence">
            <a:extLst>
              <a:ext uri="{FF2B5EF4-FFF2-40B4-BE49-F238E27FC236}">
                <a16:creationId xmlns:a16="http://schemas.microsoft.com/office/drawing/2014/main" id="{85C755DB-893F-C64E-8AF2-C831F24E08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095" y="136616"/>
            <a:ext cx="2190567" cy="1441723"/>
          </a:xfrm>
          <a:prstGeom prst="rect">
            <a:avLst/>
          </a:prstGeom>
        </p:spPr>
      </p:pic>
      <p:sp>
        <p:nvSpPr>
          <p:cNvPr id="2" name="Picture Placeholder 12">
            <a:extLst>
              <a:ext uri="{FF2B5EF4-FFF2-40B4-BE49-F238E27FC236}">
                <a16:creationId xmlns:a16="http://schemas.microsoft.com/office/drawing/2014/main" id="{2D16448E-F6D1-2C20-67AF-E1151C7186A0}"/>
              </a:ext>
            </a:extLst>
          </p:cNvPr>
          <p:cNvSpPr>
            <a:spLocks noGrp="1"/>
          </p:cNvSpPr>
          <p:nvPr>
            <p:ph type="pic" sz="quarter" idx="10"/>
          </p:nvPr>
        </p:nvSpPr>
        <p:spPr>
          <a:xfrm>
            <a:off x="9254816" y="-6688"/>
            <a:ext cx="2937185" cy="6858000"/>
          </a:xfrm>
          <a:prstGeom prst="rect">
            <a:avLst/>
          </a:prstGeom>
          <a:noFill/>
        </p:spPr>
        <p:txBody>
          <a:bodyPr anchor="ctr"/>
          <a:lstStyle>
            <a:lvl1pPr marL="0" indent="0" algn="ctr">
              <a:buNone/>
              <a:defRPr b="0" i="0">
                <a:solidFill>
                  <a:schemeClr val="bg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1557868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Slide_green_opt6">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9B351935-2C81-E56E-4364-8BD26F7C6E1A}"/>
              </a:ext>
            </a:extLst>
          </p:cNvPr>
          <p:cNvSpPr/>
          <p:nvPr userDrawn="1"/>
        </p:nvSpPr>
        <p:spPr>
          <a:xfrm>
            <a:off x="0" y="1"/>
            <a:ext cx="9050816"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pic>
        <p:nvPicPr>
          <p:cNvPr id="9" name="Picture 8" descr="Logo&#10;&#10;Description automatically generated">
            <a:extLst>
              <a:ext uri="{FF2B5EF4-FFF2-40B4-BE49-F238E27FC236}">
                <a16:creationId xmlns:a16="http://schemas.microsoft.com/office/drawing/2014/main" id="{779D9B10-07A0-AAA2-F150-D4E0F68AC5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095" y="136616"/>
            <a:ext cx="2190567" cy="1441723"/>
          </a:xfrm>
          <a:prstGeom prst="rect">
            <a:avLst/>
          </a:prstGeom>
        </p:spPr>
      </p:pic>
      <p:sp>
        <p:nvSpPr>
          <p:cNvPr id="13" name="Title Placeholder 1">
            <a:extLst>
              <a:ext uri="{FF2B5EF4-FFF2-40B4-BE49-F238E27FC236}">
                <a16:creationId xmlns:a16="http://schemas.microsoft.com/office/drawing/2014/main" id="{293FCEBB-2B78-CAAE-746C-62AA054C77FF}"/>
              </a:ext>
            </a:extLst>
          </p:cNvPr>
          <p:cNvSpPr>
            <a:spLocks noGrp="1"/>
          </p:cNvSpPr>
          <p:nvPr>
            <p:ph type="title" hasCustomPrompt="1"/>
          </p:nvPr>
        </p:nvSpPr>
        <p:spPr>
          <a:xfrm>
            <a:off x="518877" y="2036695"/>
            <a:ext cx="4267060" cy="2286128"/>
          </a:xfrm>
          <a:prstGeom prst="rect">
            <a:avLst/>
          </a:prstGeom>
        </p:spPr>
        <p:txBody>
          <a:bodyPr vert="horz" lIns="91440" tIns="45720" rIns="91440" bIns="45720" rtlCol="0" anchor="t">
            <a:noAutofit/>
          </a:bodyPr>
          <a:lstStyle>
            <a:lvl1pPr>
              <a:defRPr sz="4367" b="1" i="0">
                <a:solidFill>
                  <a:schemeClr val="bg1"/>
                </a:solidFill>
                <a:latin typeface="Outfit" pitchFamily="2" charset="0"/>
              </a:defRPr>
            </a:lvl1pPr>
          </a:lstStyle>
          <a:p>
            <a:r>
              <a:rPr lang="en-GB"/>
              <a:t>Cover Slide</a:t>
            </a:r>
            <a:br>
              <a:rPr lang="en-GB"/>
            </a:br>
            <a:r>
              <a:rPr lang="en-GB"/>
              <a:t>title maximum of 4 lines </a:t>
            </a:r>
            <a:endParaRPr lang="en-US"/>
          </a:p>
        </p:txBody>
      </p:sp>
      <p:sp>
        <p:nvSpPr>
          <p:cNvPr id="14" name="object 3">
            <a:extLst>
              <a:ext uri="{FF2B5EF4-FFF2-40B4-BE49-F238E27FC236}">
                <a16:creationId xmlns:a16="http://schemas.microsoft.com/office/drawing/2014/main" id="{A1A56CEC-F9B4-6B61-96FA-BE9AFF2B61AE}"/>
              </a:ext>
            </a:extLst>
          </p:cNvPr>
          <p:cNvSpPr/>
          <p:nvPr userDrawn="1"/>
        </p:nvSpPr>
        <p:spPr>
          <a:xfrm>
            <a:off x="9050816" y="1"/>
            <a:ext cx="203997"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
        <p:nvSpPr>
          <p:cNvPr id="15" name="Subtitle 2">
            <a:extLst>
              <a:ext uri="{FF2B5EF4-FFF2-40B4-BE49-F238E27FC236}">
                <a16:creationId xmlns:a16="http://schemas.microsoft.com/office/drawing/2014/main" id="{42689901-C3D4-869C-BD53-27333BB19431}"/>
              </a:ext>
            </a:extLst>
          </p:cNvPr>
          <p:cNvSpPr>
            <a:spLocks noGrp="1"/>
          </p:cNvSpPr>
          <p:nvPr>
            <p:ph type="subTitle" idx="1"/>
          </p:nvPr>
        </p:nvSpPr>
        <p:spPr>
          <a:xfrm>
            <a:off x="518878" y="4957301"/>
            <a:ext cx="5271441" cy="567655"/>
          </a:xfrm>
          <a:prstGeom prst="rect">
            <a:avLst/>
          </a:prstGeom>
        </p:spPr>
        <p:txBody>
          <a:bodyPr/>
          <a:lstStyle>
            <a:lvl1pPr marL="0" indent="0" algn="l">
              <a:buNone/>
              <a:defRPr sz="1940">
                <a:solidFill>
                  <a:schemeClr val="bg1"/>
                </a:solidFill>
                <a:latin typeface="Outfit" pitchFamily="2" charset="0"/>
              </a:defRPr>
            </a:lvl1pPr>
            <a:lvl2pPr marL="277240" indent="0" algn="ctr">
              <a:buNone/>
              <a:defRPr sz="1213"/>
            </a:lvl2pPr>
            <a:lvl3pPr marL="554478" indent="0" algn="ctr">
              <a:buNone/>
              <a:defRPr sz="1092"/>
            </a:lvl3pPr>
            <a:lvl4pPr marL="831718" indent="0" algn="ctr">
              <a:buNone/>
              <a:defRPr sz="971"/>
            </a:lvl4pPr>
            <a:lvl5pPr marL="1108956" indent="0" algn="ctr">
              <a:buNone/>
              <a:defRPr sz="971"/>
            </a:lvl5pPr>
            <a:lvl6pPr marL="1386196" indent="0" algn="ctr">
              <a:buNone/>
              <a:defRPr sz="971"/>
            </a:lvl6pPr>
            <a:lvl7pPr marL="1663434" indent="0" algn="ctr">
              <a:buNone/>
              <a:defRPr sz="971"/>
            </a:lvl7pPr>
            <a:lvl8pPr marL="1940674" indent="0" algn="ctr">
              <a:buNone/>
              <a:defRPr sz="971"/>
            </a:lvl8pPr>
            <a:lvl9pPr marL="2217913" indent="0" algn="ctr">
              <a:buNone/>
              <a:defRPr sz="971"/>
            </a:lvl9pPr>
          </a:lstStyle>
          <a:p>
            <a:r>
              <a:rPr lang="en-GB"/>
              <a:t>Click to edit Master subtitle style</a:t>
            </a:r>
            <a:endParaRPr lang="en-US"/>
          </a:p>
        </p:txBody>
      </p:sp>
      <p:sp>
        <p:nvSpPr>
          <p:cNvPr id="2" name="Picture Placeholder 12">
            <a:extLst>
              <a:ext uri="{FF2B5EF4-FFF2-40B4-BE49-F238E27FC236}">
                <a16:creationId xmlns:a16="http://schemas.microsoft.com/office/drawing/2014/main" id="{F255504C-6278-D317-3B7B-B0FC81F2265D}"/>
              </a:ext>
            </a:extLst>
          </p:cNvPr>
          <p:cNvSpPr>
            <a:spLocks noGrp="1"/>
          </p:cNvSpPr>
          <p:nvPr>
            <p:ph type="pic" sz="quarter" idx="10"/>
          </p:nvPr>
        </p:nvSpPr>
        <p:spPr>
          <a:xfrm>
            <a:off x="9254816" y="-6688"/>
            <a:ext cx="2937185" cy="6858000"/>
          </a:xfrm>
          <a:prstGeom prst="rect">
            <a:avLst/>
          </a:prstGeom>
          <a:noFill/>
        </p:spPr>
        <p:txBody>
          <a:bodyPr anchor="ctr"/>
          <a:lstStyle>
            <a:lvl1pPr marL="0" indent="0" algn="ctr">
              <a:buNone/>
              <a:defRPr b="0" i="0">
                <a:solidFill>
                  <a:schemeClr val="bg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685386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_white_opt1_2">
    <p:spTree>
      <p:nvGrpSpPr>
        <p:cNvPr id="1" name=""/>
        <p:cNvGrpSpPr/>
        <p:nvPr/>
      </p:nvGrpSpPr>
      <p:grpSpPr>
        <a:xfrm>
          <a:off x="0" y="0"/>
          <a:ext cx="0" cy="0"/>
          <a:chOff x="0" y="0"/>
          <a:chExt cx="0" cy="0"/>
        </a:xfrm>
      </p:grpSpPr>
      <p:sp>
        <p:nvSpPr>
          <p:cNvPr id="14" name="object 3">
            <a:extLst>
              <a:ext uri="{FF2B5EF4-FFF2-40B4-BE49-F238E27FC236}">
                <a16:creationId xmlns:a16="http://schemas.microsoft.com/office/drawing/2014/main" id="{A1A56CEC-F9B4-6B61-96FA-BE9AFF2B61AE}"/>
              </a:ext>
            </a:extLst>
          </p:cNvPr>
          <p:cNvSpPr/>
          <p:nvPr userDrawn="1"/>
        </p:nvSpPr>
        <p:spPr>
          <a:xfrm>
            <a:off x="9050816" y="1"/>
            <a:ext cx="203997"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
        <p:nvSpPr>
          <p:cNvPr id="3" name="Title Placeholder 1">
            <a:extLst>
              <a:ext uri="{FF2B5EF4-FFF2-40B4-BE49-F238E27FC236}">
                <a16:creationId xmlns:a16="http://schemas.microsoft.com/office/drawing/2014/main" id="{F44AC0E7-BC0A-60E6-DB9B-9E4959B08777}"/>
              </a:ext>
            </a:extLst>
          </p:cNvPr>
          <p:cNvSpPr>
            <a:spLocks noGrp="1"/>
          </p:cNvSpPr>
          <p:nvPr>
            <p:ph type="title" hasCustomPrompt="1"/>
          </p:nvPr>
        </p:nvSpPr>
        <p:spPr>
          <a:xfrm>
            <a:off x="518877" y="2036695"/>
            <a:ext cx="4459087" cy="2286128"/>
          </a:xfrm>
          <a:prstGeom prst="rect">
            <a:avLst/>
          </a:prstGeom>
        </p:spPr>
        <p:txBody>
          <a:bodyPr vert="horz" lIns="91440" tIns="45720" rIns="91440" bIns="45720" rtlCol="0" anchor="t">
            <a:noAutofit/>
          </a:bodyPr>
          <a:lstStyle>
            <a:lvl1pPr>
              <a:defRPr sz="4800" b="1" i="0">
                <a:solidFill>
                  <a:srgbClr val="003C3B"/>
                </a:solidFill>
                <a:latin typeface="Outfit" pitchFamily="2" charset="0"/>
              </a:defRPr>
            </a:lvl1pPr>
          </a:lstStyle>
          <a:p>
            <a:r>
              <a:rPr lang="en-GB"/>
              <a:t>Divider Slide </a:t>
            </a:r>
            <a:endParaRPr lang="en-US"/>
          </a:p>
        </p:txBody>
      </p:sp>
      <p:sp>
        <p:nvSpPr>
          <p:cNvPr id="6" name="Subtitle 2">
            <a:extLst>
              <a:ext uri="{FF2B5EF4-FFF2-40B4-BE49-F238E27FC236}">
                <a16:creationId xmlns:a16="http://schemas.microsoft.com/office/drawing/2014/main" id="{48776E67-A12F-39E1-5122-480F41F2B23A}"/>
              </a:ext>
            </a:extLst>
          </p:cNvPr>
          <p:cNvSpPr>
            <a:spLocks noGrp="1"/>
          </p:cNvSpPr>
          <p:nvPr>
            <p:ph type="subTitle" idx="1"/>
          </p:nvPr>
        </p:nvSpPr>
        <p:spPr>
          <a:xfrm>
            <a:off x="518878" y="4957301"/>
            <a:ext cx="5271441" cy="567655"/>
          </a:xfrm>
          <a:prstGeom prst="rect">
            <a:avLst/>
          </a:prstGeom>
        </p:spPr>
        <p:txBody>
          <a:bodyPr/>
          <a:lstStyle>
            <a:lvl1pPr marL="0" indent="0" algn="l">
              <a:buNone/>
              <a:defRPr sz="1940">
                <a:solidFill>
                  <a:srgbClr val="003C3B"/>
                </a:solidFill>
                <a:latin typeface="Outfit" pitchFamily="2" charset="0"/>
              </a:defRPr>
            </a:lvl1pPr>
            <a:lvl2pPr marL="277240" indent="0" algn="ctr">
              <a:buNone/>
              <a:defRPr sz="1213"/>
            </a:lvl2pPr>
            <a:lvl3pPr marL="554478" indent="0" algn="ctr">
              <a:buNone/>
              <a:defRPr sz="1092"/>
            </a:lvl3pPr>
            <a:lvl4pPr marL="831718" indent="0" algn="ctr">
              <a:buNone/>
              <a:defRPr sz="971"/>
            </a:lvl4pPr>
            <a:lvl5pPr marL="1108956" indent="0" algn="ctr">
              <a:buNone/>
              <a:defRPr sz="971"/>
            </a:lvl5pPr>
            <a:lvl6pPr marL="1386196" indent="0" algn="ctr">
              <a:buNone/>
              <a:defRPr sz="971"/>
            </a:lvl6pPr>
            <a:lvl7pPr marL="1663434" indent="0" algn="ctr">
              <a:buNone/>
              <a:defRPr sz="971"/>
            </a:lvl7pPr>
            <a:lvl8pPr marL="1940674" indent="0" algn="ctr">
              <a:buNone/>
              <a:defRPr sz="971"/>
            </a:lvl8pPr>
            <a:lvl9pPr marL="2217913" indent="0" algn="ctr">
              <a:buNone/>
              <a:defRPr sz="971"/>
            </a:lvl9pPr>
          </a:lstStyle>
          <a:p>
            <a:r>
              <a:rPr lang="en-GB"/>
              <a:t>Click to edit Master subtitle style</a:t>
            </a:r>
            <a:endParaRPr lang="en-US"/>
          </a:p>
        </p:txBody>
      </p:sp>
      <p:pic>
        <p:nvPicPr>
          <p:cNvPr id="7" name="Picture 6" descr="Logo&#10;&#10;Description automatically generated with medium confidence">
            <a:extLst>
              <a:ext uri="{FF2B5EF4-FFF2-40B4-BE49-F238E27FC236}">
                <a16:creationId xmlns:a16="http://schemas.microsoft.com/office/drawing/2014/main" id="{BA2B8176-154E-1134-AE38-0573799014A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095" y="136616"/>
            <a:ext cx="2190567" cy="1441723"/>
          </a:xfrm>
          <a:prstGeom prst="rect">
            <a:avLst/>
          </a:prstGeom>
        </p:spPr>
      </p:pic>
      <p:sp>
        <p:nvSpPr>
          <p:cNvPr id="2" name="Picture Placeholder 12">
            <a:extLst>
              <a:ext uri="{FF2B5EF4-FFF2-40B4-BE49-F238E27FC236}">
                <a16:creationId xmlns:a16="http://schemas.microsoft.com/office/drawing/2014/main" id="{253E632D-627C-2CF2-8F59-9A00EB7D70DE}"/>
              </a:ext>
            </a:extLst>
          </p:cNvPr>
          <p:cNvSpPr>
            <a:spLocks noGrp="1"/>
          </p:cNvSpPr>
          <p:nvPr>
            <p:ph type="pic" sz="quarter" idx="10"/>
          </p:nvPr>
        </p:nvSpPr>
        <p:spPr>
          <a:xfrm>
            <a:off x="9254816" y="-6688"/>
            <a:ext cx="2937185" cy="6858000"/>
          </a:xfrm>
          <a:prstGeom prst="rect">
            <a:avLst/>
          </a:prstGeom>
          <a:noFill/>
        </p:spPr>
        <p:txBody>
          <a:bodyPr anchor="ctr"/>
          <a:lstStyle>
            <a:lvl1pPr marL="0" indent="0" algn="ctr">
              <a:buNone/>
              <a:defRPr b="0" i="0">
                <a:solidFill>
                  <a:schemeClr val="bg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19120976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_green_opt1_3">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9B351935-2C81-E56E-4364-8BD26F7C6E1A}"/>
              </a:ext>
            </a:extLst>
          </p:cNvPr>
          <p:cNvSpPr/>
          <p:nvPr userDrawn="1"/>
        </p:nvSpPr>
        <p:spPr>
          <a:xfrm>
            <a:off x="0" y="1"/>
            <a:ext cx="9050816"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pic>
        <p:nvPicPr>
          <p:cNvPr id="9" name="Picture 8" descr="Logo&#10;&#10;Description automatically generated">
            <a:extLst>
              <a:ext uri="{FF2B5EF4-FFF2-40B4-BE49-F238E27FC236}">
                <a16:creationId xmlns:a16="http://schemas.microsoft.com/office/drawing/2014/main" id="{779D9B10-07A0-AAA2-F150-D4E0F68AC5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095" y="136616"/>
            <a:ext cx="2190567" cy="1441723"/>
          </a:xfrm>
          <a:prstGeom prst="rect">
            <a:avLst/>
          </a:prstGeom>
        </p:spPr>
      </p:pic>
      <p:sp>
        <p:nvSpPr>
          <p:cNvPr id="14" name="object 3">
            <a:extLst>
              <a:ext uri="{FF2B5EF4-FFF2-40B4-BE49-F238E27FC236}">
                <a16:creationId xmlns:a16="http://schemas.microsoft.com/office/drawing/2014/main" id="{A1A56CEC-F9B4-6B61-96FA-BE9AFF2B61AE}"/>
              </a:ext>
            </a:extLst>
          </p:cNvPr>
          <p:cNvSpPr/>
          <p:nvPr userDrawn="1"/>
        </p:nvSpPr>
        <p:spPr>
          <a:xfrm>
            <a:off x="9050816" y="1"/>
            <a:ext cx="203997"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
        <p:nvSpPr>
          <p:cNvPr id="15" name="Subtitle 2">
            <a:extLst>
              <a:ext uri="{FF2B5EF4-FFF2-40B4-BE49-F238E27FC236}">
                <a16:creationId xmlns:a16="http://schemas.microsoft.com/office/drawing/2014/main" id="{42689901-C3D4-869C-BD53-27333BB19431}"/>
              </a:ext>
            </a:extLst>
          </p:cNvPr>
          <p:cNvSpPr>
            <a:spLocks noGrp="1"/>
          </p:cNvSpPr>
          <p:nvPr>
            <p:ph type="subTitle" idx="1"/>
          </p:nvPr>
        </p:nvSpPr>
        <p:spPr>
          <a:xfrm>
            <a:off x="518878" y="4957301"/>
            <a:ext cx="5271441" cy="567655"/>
          </a:xfrm>
          <a:prstGeom prst="rect">
            <a:avLst/>
          </a:prstGeom>
        </p:spPr>
        <p:txBody>
          <a:bodyPr/>
          <a:lstStyle>
            <a:lvl1pPr marL="0" indent="0" algn="l">
              <a:buNone/>
              <a:defRPr sz="1940">
                <a:solidFill>
                  <a:schemeClr val="bg1"/>
                </a:solidFill>
                <a:latin typeface="Outfit" pitchFamily="2" charset="0"/>
              </a:defRPr>
            </a:lvl1pPr>
            <a:lvl2pPr marL="277240" indent="0" algn="ctr">
              <a:buNone/>
              <a:defRPr sz="1213"/>
            </a:lvl2pPr>
            <a:lvl3pPr marL="554478" indent="0" algn="ctr">
              <a:buNone/>
              <a:defRPr sz="1092"/>
            </a:lvl3pPr>
            <a:lvl4pPr marL="831718" indent="0" algn="ctr">
              <a:buNone/>
              <a:defRPr sz="971"/>
            </a:lvl4pPr>
            <a:lvl5pPr marL="1108956" indent="0" algn="ctr">
              <a:buNone/>
              <a:defRPr sz="971"/>
            </a:lvl5pPr>
            <a:lvl6pPr marL="1386196" indent="0" algn="ctr">
              <a:buNone/>
              <a:defRPr sz="971"/>
            </a:lvl6pPr>
            <a:lvl7pPr marL="1663434" indent="0" algn="ctr">
              <a:buNone/>
              <a:defRPr sz="971"/>
            </a:lvl7pPr>
            <a:lvl8pPr marL="1940674" indent="0" algn="ctr">
              <a:buNone/>
              <a:defRPr sz="971"/>
            </a:lvl8pPr>
            <a:lvl9pPr marL="2217913" indent="0" algn="ctr">
              <a:buNone/>
              <a:defRPr sz="971"/>
            </a:lvl9pPr>
          </a:lstStyle>
          <a:p>
            <a:r>
              <a:rPr lang="en-GB"/>
              <a:t>Click to edit Master subtitle style</a:t>
            </a:r>
            <a:endParaRPr lang="en-US"/>
          </a:p>
        </p:txBody>
      </p:sp>
      <p:sp>
        <p:nvSpPr>
          <p:cNvPr id="2" name="Title Placeholder 1">
            <a:extLst>
              <a:ext uri="{FF2B5EF4-FFF2-40B4-BE49-F238E27FC236}">
                <a16:creationId xmlns:a16="http://schemas.microsoft.com/office/drawing/2014/main" id="{CE83BAD9-BD3D-6E62-299D-153A8F0BA5F3}"/>
              </a:ext>
            </a:extLst>
          </p:cNvPr>
          <p:cNvSpPr>
            <a:spLocks noGrp="1"/>
          </p:cNvSpPr>
          <p:nvPr>
            <p:ph type="title" hasCustomPrompt="1"/>
          </p:nvPr>
        </p:nvSpPr>
        <p:spPr>
          <a:xfrm>
            <a:off x="518877" y="2036695"/>
            <a:ext cx="4459087" cy="2286128"/>
          </a:xfrm>
          <a:prstGeom prst="rect">
            <a:avLst/>
          </a:prstGeom>
        </p:spPr>
        <p:txBody>
          <a:bodyPr vert="horz" lIns="91440" tIns="45720" rIns="91440" bIns="45720" rtlCol="0" anchor="t">
            <a:noAutofit/>
          </a:bodyPr>
          <a:lstStyle>
            <a:lvl1pPr>
              <a:defRPr sz="5336" b="1" i="0">
                <a:solidFill>
                  <a:schemeClr val="bg1"/>
                </a:solidFill>
                <a:latin typeface="Outfit" pitchFamily="2" charset="0"/>
              </a:defRPr>
            </a:lvl1pPr>
          </a:lstStyle>
          <a:p>
            <a:r>
              <a:rPr lang="en-GB"/>
              <a:t>Divider Slide </a:t>
            </a:r>
            <a:endParaRPr lang="en-US"/>
          </a:p>
        </p:txBody>
      </p:sp>
      <p:sp>
        <p:nvSpPr>
          <p:cNvPr id="3" name="Picture Placeholder 12">
            <a:extLst>
              <a:ext uri="{FF2B5EF4-FFF2-40B4-BE49-F238E27FC236}">
                <a16:creationId xmlns:a16="http://schemas.microsoft.com/office/drawing/2014/main" id="{C126C8C0-3094-993C-1E39-30F086435078}"/>
              </a:ext>
            </a:extLst>
          </p:cNvPr>
          <p:cNvSpPr>
            <a:spLocks noGrp="1"/>
          </p:cNvSpPr>
          <p:nvPr>
            <p:ph type="pic" sz="quarter" idx="10"/>
          </p:nvPr>
        </p:nvSpPr>
        <p:spPr>
          <a:xfrm>
            <a:off x="9254816" y="-6688"/>
            <a:ext cx="2937185" cy="6858000"/>
          </a:xfrm>
          <a:prstGeom prst="rect">
            <a:avLst/>
          </a:prstGeom>
          <a:noFill/>
        </p:spPr>
        <p:txBody>
          <a:bodyPr anchor="ctr"/>
          <a:lstStyle>
            <a:lvl1pPr marL="0" indent="0" algn="ctr">
              <a:buNone/>
              <a:defRPr b="0" i="0">
                <a:solidFill>
                  <a:schemeClr val="bg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3953685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_white_opt2">
    <p:spTree>
      <p:nvGrpSpPr>
        <p:cNvPr id="1" name=""/>
        <p:cNvGrpSpPr/>
        <p:nvPr/>
      </p:nvGrpSpPr>
      <p:grpSpPr>
        <a:xfrm>
          <a:off x="0" y="0"/>
          <a:ext cx="0" cy="0"/>
          <a:chOff x="0" y="0"/>
          <a:chExt cx="0" cy="0"/>
        </a:xfrm>
      </p:grpSpPr>
      <p:pic>
        <p:nvPicPr>
          <p:cNvPr id="76" name="Picture 75" descr="Icon&#10;&#10;Description automatically generated">
            <a:extLst>
              <a:ext uri="{FF2B5EF4-FFF2-40B4-BE49-F238E27FC236}">
                <a16:creationId xmlns:a16="http://schemas.microsoft.com/office/drawing/2014/main" id="{739C4E43-7729-C4E5-690B-9C37F35AC7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71976" y="482"/>
            <a:ext cx="6620025" cy="6857519"/>
          </a:xfrm>
          <a:prstGeom prst="rect">
            <a:avLst/>
          </a:prstGeom>
        </p:spPr>
      </p:pic>
      <p:sp>
        <p:nvSpPr>
          <p:cNvPr id="10" name="Title Placeholder 1">
            <a:extLst>
              <a:ext uri="{FF2B5EF4-FFF2-40B4-BE49-F238E27FC236}">
                <a16:creationId xmlns:a16="http://schemas.microsoft.com/office/drawing/2014/main" id="{B42C85CB-741A-2D67-0D87-8A43E2C6D3B2}"/>
              </a:ext>
            </a:extLst>
          </p:cNvPr>
          <p:cNvSpPr>
            <a:spLocks noGrp="1"/>
          </p:cNvSpPr>
          <p:nvPr>
            <p:ph type="title" hasCustomPrompt="1"/>
          </p:nvPr>
        </p:nvSpPr>
        <p:spPr>
          <a:xfrm>
            <a:off x="518877" y="2036695"/>
            <a:ext cx="4459087" cy="2286128"/>
          </a:xfrm>
          <a:prstGeom prst="rect">
            <a:avLst/>
          </a:prstGeom>
        </p:spPr>
        <p:txBody>
          <a:bodyPr vert="horz" lIns="91440" tIns="45720" rIns="91440" bIns="45720" rtlCol="0" anchor="t">
            <a:noAutofit/>
          </a:bodyPr>
          <a:lstStyle>
            <a:lvl1pPr>
              <a:defRPr sz="5336" b="1" i="0">
                <a:solidFill>
                  <a:srgbClr val="003C3B"/>
                </a:solidFill>
                <a:latin typeface="Outfit" pitchFamily="2" charset="0"/>
              </a:defRPr>
            </a:lvl1pPr>
          </a:lstStyle>
          <a:p>
            <a:r>
              <a:rPr lang="en-GB"/>
              <a:t>Divider Slide </a:t>
            </a:r>
            <a:endParaRPr lang="en-US"/>
          </a:p>
        </p:txBody>
      </p:sp>
      <p:pic>
        <p:nvPicPr>
          <p:cNvPr id="79" name="Picture 78" descr="Logo&#10;&#10;Description automatically generated with medium confidence">
            <a:extLst>
              <a:ext uri="{FF2B5EF4-FFF2-40B4-BE49-F238E27FC236}">
                <a16:creationId xmlns:a16="http://schemas.microsoft.com/office/drawing/2014/main" id="{D512AD58-9BCD-C5E1-0485-634CAE1E3E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095" y="136616"/>
            <a:ext cx="2190567" cy="1441723"/>
          </a:xfrm>
          <a:prstGeom prst="rect">
            <a:avLst/>
          </a:prstGeom>
        </p:spPr>
      </p:pic>
      <p:sp>
        <p:nvSpPr>
          <p:cNvPr id="2" name="Subtitle 2">
            <a:extLst>
              <a:ext uri="{FF2B5EF4-FFF2-40B4-BE49-F238E27FC236}">
                <a16:creationId xmlns:a16="http://schemas.microsoft.com/office/drawing/2014/main" id="{D9CE0E88-1024-2217-A732-5EB0B740467A}"/>
              </a:ext>
            </a:extLst>
          </p:cNvPr>
          <p:cNvSpPr>
            <a:spLocks noGrp="1"/>
          </p:cNvSpPr>
          <p:nvPr>
            <p:ph type="subTitle" idx="1"/>
          </p:nvPr>
        </p:nvSpPr>
        <p:spPr>
          <a:xfrm>
            <a:off x="518878" y="4957301"/>
            <a:ext cx="5271441" cy="567655"/>
          </a:xfrm>
          <a:prstGeom prst="rect">
            <a:avLst/>
          </a:prstGeom>
        </p:spPr>
        <p:txBody>
          <a:bodyPr/>
          <a:lstStyle>
            <a:lvl1pPr marL="0" indent="0" algn="l">
              <a:buNone/>
              <a:defRPr sz="1940">
                <a:solidFill>
                  <a:srgbClr val="003C3B"/>
                </a:solidFill>
                <a:latin typeface="Outfit" pitchFamily="2" charset="0"/>
              </a:defRPr>
            </a:lvl1pPr>
            <a:lvl2pPr marL="277240" indent="0" algn="ctr">
              <a:buNone/>
              <a:defRPr sz="1213"/>
            </a:lvl2pPr>
            <a:lvl3pPr marL="554478" indent="0" algn="ctr">
              <a:buNone/>
              <a:defRPr sz="1092"/>
            </a:lvl3pPr>
            <a:lvl4pPr marL="831718" indent="0" algn="ctr">
              <a:buNone/>
              <a:defRPr sz="971"/>
            </a:lvl4pPr>
            <a:lvl5pPr marL="1108956" indent="0" algn="ctr">
              <a:buNone/>
              <a:defRPr sz="971"/>
            </a:lvl5pPr>
            <a:lvl6pPr marL="1386196" indent="0" algn="ctr">
              <a:buNone/>
              <a:defRPr sz="971"/>
            </a:lvl6pPr>
            <a:lvl7pPr marL="1663434" indent="0" algn="ctr">
              <a:buNone/>
              <a:defRPr sz="971"/>
            </a:lvl7pPr>
            <a:lvl8pPr marL="1940674" indent="0" algn="ctr">
              <a:buNone/>
              <a:defRPr sz="971"/>
            </a:lvl8pPr>
            <a:lvl9pPr marL="2217913" indent="0" algn="ctr">
              <a:buNone/>
              <a:defRPr sz="971"/>
            </a:lvl9pPr>
          </a:lstStyle>
          <a:p>
            <a:r>
              <a:rPr lang="en-GB"/>
              <a:t>Click to edit Master subtitle style</a:t>
            </a:r>
            <a:endParaRPr lang="en-US"/>
          </a:p>
        </p:txBody>
      </p:sp>
    </p:spTree>
    <p:extLst>
      <p:ext uri="{BB962C8B-B14F-4D97-AF65-F5344CB8AC3E}">
        <p14:creationId xmlns:p14="http://schemas.microsoft.com/office/powerpoint/2010/main" val="1474224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Slide_green_opt2">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A3ED5843-A67C-EFB1-D461-9CCEDF85A6CF}"/>
              </a:ext>
            </a:extLst>
          </p:cNvPr>
          <p:cNvSpPr/>
          <p:nvPr userDrawn="1"/>
        </p:nvSpPr>
        <p:spPr>
          <a:xfrm>
            <a:off x="0" y="1"/>
            <a:ext cx="12192000"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a:ln>
            <a:noFill/>
          </a:ln>
        </p:spPr>
        <p:txBody>
          <a:bodyPr wrap="square" lIns="0" tIns="0" rIns="0" bIns="0" rtlCol="0"/>
          <a:lstStyle/>
          <a:p>
            <a:endParaRPr/>
          </a:p>
        </p:txBody>
      </p:sp>
      <p:pic>
        <p:nvPicPr>
          <p:cNvPr id="8" name="Picture 7" descr="Logo&#10;&#10;Description automatically generated">
            <a:extLst>
              <a:ext uri="{FF2B5EF4-FFF2-40B4-BE49-F238E27FC236}">
                <a16:creationId xmlns:a16="http://schemas.microsoft.com/office/drawing/2014/main" id="{5F87C587-D3E3-3680-1B00-7D0CDE25E2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095" y="136616"/>
            <a:ext cx="2190567" cy="1441723"/>
          </a:xfrm>
          <a:prstGeom prst="rect">
            <a:avLst/>
          </a:prstGeom>
        </p:spPr>
      </p:pic>
      <p:sp>
        <p:nvSpPr>
          <p:cNvPr id="75" name="Title Placeholder 1">
            <a:extLst>
              <a:ext uri="{FF2B5EF4-FFF2-40B4-BE49-F238E27FC236}">
                <a16:creationId xmlns:a16="http://schemas.microsoft.com/office/drawing/2014/main" id="{2AF8EF05-FC9D-6C4A-94EE-0ED4439CD723}"/>
              </a:ext>
            </a:extLst>
          </p:cNvPr>
          <p:cNvSpPr>
            <a:spLocks noGrp="1"/>
          </p:cNvSpPr>
          <p:nvPr>
            <p:ph type="title" hasCustomPrompt="1"/>
          </p:nvPr>
        </p:nvSpPr>
        <p:spPr>
          <a:xfrm>
            <a:off x="518877" y="2036695"/>
            <a:ext cx="4459087" cy="2286128"/>
          </a:xfrm>
          <a:prstGeom prst="rect">
            <a:avLst/>
          </a:prstGeom>
        </p:spPr>
        <p:txBody>
          <a:bodyPr vert="horz" lIns="91440" tIns="45720" rIns="91440" bIns="45720" rtlCol="0" anchor="t">
            <a:noAutofit/>
          </a:bodyPr>
          <a:lstStyle>
            <a:lvl1pPr>
              <a:defRPr sz="5336" b="1" i="0">
                <a:solidFill>
                  <a:schemeClr val="bg1"/>
                </a:solidFill>
                <a:latin typeface="Outfit" pitchFamily="2" charset="0"/>
              </a:defRPr>
            </a:lvl1pPr>
          </a:lstStyle>
          <a:p>
            <a:r>
              <a:rPr lang="en-GB"/>
              <a:t>Divider Slide </a:t>
            </a:r>
            <a:endParaRPr lang="en-US"/>
          </a:p>
        </p:txBody>
      </p:sp>
      <p:pic>
        <p:nvPicPr>
          <p:cNvPr id="79" name="Picture 78" descr="Icon&#10;&#10;Description automatically generated">
            <a:extLst>
              <a:ext uri="{FF2B5EF4-FFF2-40B4-BE49-F238E27FC236}">
                <a16:creationId xmlns:a16="http://schemas.microsoft.com/office/drawing/2014/main" id="{63A50759-F8AB-3FBC-D737-5D8E38A3631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496840" y="10306"/>
            <a:ext cx="6695160" cy="6857519"/>
          </a:xfrm>
          <a:prstGeom prst="rect">
            <a:avLst/>
          </a:prstGeom>
        </p:spPr>
      </p:pic>
      <p:sp>
        <p:nvSpPr>
          <p:cNvPr id="80" name="Subtitle 2">
            <a:extLst>
              <a:ext uri="{FF2B5EF4-FFF2-40B4-BE49-F238E27FC236}">
                <a16:creationId xmlns:a16="http://schemas.microsoft.com/office/drawing/2014/main" id="{01C673F2-9EDD-B71B-58BF-18B353D091A5}"/>
              </a:ext>
            </a:extLst>
          </p:cNvPr>
          <p:cNvSpPr>
            <a:spLocks noGrp="1"/>
          </p:cNvSpPr>
          <p:nvPr>
            <p:ph type="subTitle" idx="1"/>
          </p:nvPr>
        </p:nvSpPr>
        <p:spPr>
          <a:xfrm>
            <a:off x="518878" y="4957301"/>
            <a:ext cx="5271441" cy="567655"/>
          </a:xfrm>
          <a:prstGeom prst="rect">
            <a:avLst/>
          </a:prstGeom>
        </p:spPr>
        <p:txBody>
          <a:bodyPr/>
          <a:lstStyle>
            <a:lvl1pPr marL="0" indent="0" algn="l">
              <a:buNone/>
              <a:defRPr sz="1940">
                <a:solidFill>
                  <a:schemeClr val="bg1"/>
                </a:solidFill>
                <a:latin typeface="Outfit" pitchFamily="2" charset="0"/>
              </a:defRPr>
            </a:lvl1pPr>
            <a:lvl2pPr marL="277240" indent="0" algn="ctr">
              <a:buNone/>
              <a:defRPr sz="1213"/>
            </a:lvl2pPr>
            <a:lvl3pPr marL="554478" indent="0" algn="ctr">
              <a:buNone/>
              <a:defRPr sz="1092"/>
            </a:lvl3pPr>
            <a:lvl4pPr marL="831718" indent="0" algn="ctr">
              <a:buNone/>
              <a:defRPr sz="971"/>
            </a:lvl4pPr>
            <a:lvl5pPr marL="1108956" indent="0" algn="ctr">
              <a:buNone/>
              <a:defRPr sz="971"/>
            </a:lvl5pPr>
            <a:lvl6pPr marL="1386196" indent="0" algn="ctr">
              <a:buNone/>
              <a:defRPr sz="971"/>
            </a:lvl6pPr>
            <a:lvl7pPr marL="1663434" indent="0" algn="ctr">
              <a:buNone/>
              <a:defRPr sz="971"/>
            </a:lvl7pPr>
            <a:lvl8pPr marL="1940674" indent="0" algn="ctr">
              <a:buNone/>
              <a:defRPr sz="971"/>
            </a:lvl8pPr>
            <a:lvl9pPr marL="2217913" indent="0" algn="ctr">
              <a:buNone/>
              <a:defRPr sz="971"/>
            </a:lvl9pPr>
          </a:lstStyle>
          <a:p>
            <a:r>
              <a:rPr lang="en-GB"/>
              <a:t>Click to edit Master subtitle style</a:t>
            </a:r>
            <a:endParaRPr lang="en-US"/>
          </a:p>
        </p:txBody>
      </p:sp>
    </p:spTree>
    <p:extLst>
      <p:ext uri="{BB962C8B-B14F-4D97-AF65-F5344CB8AC3E}">
        <p14:creationId xmlns:p14="http://schemas.microsoft.com/office/powerpoint/2010/main" val="2883415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_white_opt3_2">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FE274902-B01F-6EF6-B71B-60E4A7B679B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82"/>
            <a:ext cx="12192000" cy="6857519"/>
          </a:xfrm>
          <a:prstGeom prst="rect">
            <a:avLst/>
          </a:prstGeom>
        </p:spPr>
      </p:pic>
      <p:sp>
        <p:nvSpPr>
          <p:cNvPr id="9" name="Picture Placeholder 8">
            <a:extLst>
              <a:ext uri="{FF2B5EF4-FFF2-40B4-BE49-F238E27FC236}">
                <a16:creationId xmlns:a16="http://schemas.microsoft.com/office/drawing/2014/main" id="{A3F300A6-A419-8C90-233A-37E8AC45F9E0}"/>
              </a:ext>
            </a:extLst>
          </p:cNvPr>
          <p:cNvSpPr>
            <a:spLocks noGrp="1"/>
          </p:cNvSpPr>
          <p:nvPr>
            <p:ph type="pic" sz="quarter" idx="10" hasCustomPrompt="1"/>
          </p:nvPr>
        </p:nvSpPr>
        <p:spPr>
          <a:xfrm>
            <a:off x="8492577" y="0"/>
            <a:ext cx="3045716" cy="2572875"/>
          </a:xfrm>
          <a:custGeom>
            <a:avLst/>
            <a:gdLst>
              <a:gd name="connsiteX0" fmla="*/ 0 w 7703452"/>
              <a:gd name="connsiteY0" fmla="*/ 0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0" fmla="*/ 0 w 7703452"/>
              <a:gd name="connsiteY0" fmla="*/ 3778922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9" fmla="*/ 0 w 7703452"/>
              <a:gd name="connsiteY9" fmla="*/ 3778922 h 11310868"/>
              <a:gd name="connsiteX0" fmla="*/ 0 w 7703452"/>
              <a:gd name="connsiteY0" fmla="*/ 16501 h 7548447"/>
              <a:gd name="connsiteX1" fmla="*/ 7703452 w 7703452"/>
              <a:gd name="connsiteY1" fmla="*/ 0 h 7548447"/>
              <a:gd name="connsiteX2" fmla="*/ 7703452 w 7703452"/>
              <a:gd name="connsiteY2" fmla="*/ 4746062 h 7548447"/>
              <a:gd name="connsiteX3" fmla="*/ 7504076 w 7703452"/>
              <a:gd name="connsiteY3" fmla="*/ 5443124 h 7548447"/>
              <a:gd name="connsiteX4" fmla="*/ 6952854 w 7703452"/>
              <a:gd name="connsiteY4" fmla="*/ 5949863 h 7548447"/>
              <a:gd name="connsiteX5" fmla="*/ 3851726 w 7703452"/>
              <a:gd name="connsiteY5" fmla="*/ 7548447 h 7548447"/>
              <a:gd name="connsiteX6" fmla="*/ 750597 w 7703452"/>
              <a:gd name="connsiteY6" fmla="*/ 5949863 h 7548447"/>
              <a:gd name="connsiteX7" fmla="*/ 199376 w 7703452"/>
              <a:gd name="connsiteY7" fmla="*/ 5443029 h 7548447"/>
              <a:gd name="connsiteX8" fmla="*/ 0 w 7703452"/>
              <a:gd name="connsiteY8" fmla="*/ 4745968 h 7548447"/>
              <a:gd name="connsiteX9" fmla="*/ 0 w 7703452"/>
              <a:gd name="connsiteY9" fmla="*/ 16501 h 7548447"/>
              <a:gd name="connsiteX0" fmla="*/ 0 w 7703452"/>
              <a:gd name="connsiteY0" fmla="*/ 1154375 h 7548447"/>
              <a:gd name="connsiteX1" fmla="*/ 7703452 w 7703452"/>
              <a:gd name="connsiteY1" fmla="*/ 0 h 7548447"/>
              <a:gd name="connsiteX2" fmla="*/ 7703452 w 7703452"/>
              <a:gd name="connsiteY2" fmla="*/ 4746062 h 7548447"/>
              <a:gd name="connsiteX3" fmla="*/ 7504076 w 7703452"/>
              <a:gd name="connsiteY3" fmla="*/ 5443124 h 7548447"/>
              <a:gd name="connsiteX4" fmla="*/ 6952854 w 7703452"/>
              <a:gd name="connsiteY4" fmla="*/ 5949863 h 7548447"/>
              <a:gd name="connsiteX5" fmla="*/ 3851726 w 7703452"/>
              <a:gd name="connsiteY5" fmla="*/ 7548447 h 7548447"/>
              <a:gd name="connsiteX6" fmla="*/ 750597 w 7703452"/>
              <a:gd name="connsiteY6" fmla="*/ 5949863 h 7548447"/>
              <a:gd name="connsiteX7" fmla="*/ 199376 w 7703452"/>
              <a:gd name="connsiteY7" fmla="*/ 5443029 h 7548447"/>
              <a:gd name="connsiteX8" fmla="*/ 0 w 7703452"/>
              <a:gd name="connsiteY8" fmla="*/ 4745968 h 7548447"/>
              <a:gd name="connsiteX9" fmla="*/ 0 w 7703452"/>
              <a:gd name="connsiteY9" fmla="*/ 1154375 h 7548447"/>
              <a:gd name="connsiteX0" fmla="*/ 0 w 7703452"/>
              <a:gd name="connsiteY0" fmla="*/ 59439 h 6453511"/>
              <a:gd name="connsiteX1" fmla="*/ 7703452 w 7703452"/>
              <a:gd name="connsiteY1" fmla="*/ 0 h 6453511"/>
              <a:gd name="connsiteX2" fmla="*/ 7703452 w 7703452"/>
              <a:gd name="connsiteY2" fmla="*/ 3651126 h 6453511"/>
              <a:gd name="connsiteX3" fmla="*/ 7504076 w 7703452"/>
              <a:gd name="connsiteY3" fmla="*/ 4348188 h 6453511"/>
              <a:gd name="connsiteX4" fmla="*/ 6952854 w 7703452"/>
              <a:gd name="connsiteY4" fmla="*/ 4854927 h 6453511"/>
              <a:gd name="connsiteX5" fmla="*/ 3851726 w 7703452"/>
              <a:gd name="connsiteY5" fmla="*/ 6453511 h 6453511"/>
              <a:gd name="connsiteX6" fmla="*/ 750597 w 7703452"/>
              <a:gd name="connsiteY6" fmla="*/ 4854927 h 6453511"/>
              <a:gd name="connsiteX7" fmla="*/ 199376 w 7703452"/>
              <a:gd name="connsiteY7" fmla="*/ 4348093 h 6453511"/>
              <a:gd name="connsiteX8" fmla="*/ 0 w 7703452"/>
              <a:gd name="connsiteY8" fmla="*/ 3651032 h 6453511"/>
              <a:gd name="connsiteX9" fmla="*/ 0 w 7703452"/>
              <a:gd name="connsiteY9" fmla="*/ 59439 h 6453511"/>
              <a:gd name="connsiteX0" fmla="*/ 0 w 7703452"/>
              <a:gd name="connsiteY0" fmla="*/ 0 h 6458480"/>
              <a:gd name="connsiteX1" fmla="*/ 7703452 w 7703452"/>
              <a:gd name="connsiteY1" fmla="*/ 4969 h 6458480"/>
              <a:gd name="connsiteX2" fmla="*/ 7703452 w 7703452"/>
              <a:gd name="connsiteY2" fmla="*/ 3656095 h 6458480"/>
              <a:gd name="connsiteX3" fmla="*/ 7504076 w 7703452"/>
              <a:gd name="connsiteY3" fmla="*/ 4353157 h 6458480"/>
              <a:gd name="connsiteX4" fmla="*/ 6952854 w 7703452"/>
              <a:gd name="connsiteY4" fmla="*/ 4859896 h 6458480"/>
              <a:gd name="connsiteX5" fmla="*/ 3851726 w 7703452"/>
              <a:gd name="connsiteY5" fmla="*/ 6458480 h 6458480"/>
              <a:gd name="connsiteX6" fmla="*/ 750597 w 7703452"/>
              <a:gd name="connsiteY6" fmla="*/ 4859896 h 6458480"/>
              <a:gd name="connsiteX7" fmla="*/ 199376 w 7703452"/>
              <a:gd name="connsiteY7" fmla="*/ 4353062 h 6458480"/>
              <a:gd name="connsiteX8" fmla="*/ 0 w 7703452"/>
              <a:gd name="connsiteY8" fmla="*/ 3656001 h 6458480"/>
              <a:gd name="connsiteX9" fmla="*/ 0 w 7703452"/>
              <a:gd name="connsiteY9" fmla="*/ 0 h 6458480"/>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50597 w 7703452"/>
              <a:gd name="connsiteY6" fmla="*/ 4859896 h 6401819"/>
              <a:gd name="connsiteX7" fmla="*/ 199376 w 7703452"/>
              <a:gd name="connsiteY7" fmla="*/ 4353062 h 6401819"/>
              <a:gd name="connsiteX8" fmla="*/ 0 w 7703452"/>
              <a:gd name="connsiteY8" fmla="*/ 3656001 h 6401819"/>
              <a:gd name="connsiteX9" fmla="*/ 0 w 7703452"/>
              <a:gd name="connsiteY9" fmla="*/ 0 h 6401819"/>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86583 w 7703452"/>
              <a:gd name="connsiteY6" fmla="*/ 4838648 h 6401819"/>
              <a:gd name="connsiteX7" fmla="*/ 199376 w 7703452"/>
              <a:gd name="connsiteY7" fmla="*/ 4353062 h 6401819"/>
              <a:gd name="connsiteX8" fmla="*/ 0 w 7703452"/>
              <a:gd name="connsiteY8" fmla="*/ 3656001 h 6401819"/>
              <a:gd name="connsiteX9" fmla="*/ 0 w 7703452"/>
              <a:gd name="connsiteY9" fmla="*/ 0 h 6401819"/>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86583 w 7703452"/>
              <a:gd name="connsiteY6" fmla="*/ 4838648 h 6401819"/>
              <a:gd name="connsiteX7" fmla="*/ 235363 w 7703452"/>
              <a:gd name="connsiteY7" fmla="*/ 4303483 h 6401819"/>
              <a:gd name="connsiteX8" fmla="*/ 0 w 7703452"/>
              <a:gd name="connsiteY8" fmla="*/ 3656001 h 6401819"/>
              <a:gd name="connsiteX9" fmla="*/ 0 w 7703452"/>
              <a:gd name="connsiteY9" fmla="*/ 0 h 6401819"/>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86583 w 7703452"/>
              <a:gd name="connsiteY6" fmla="*/ 4838648 h 6401819"/>
              <a:gd name="connsiteX7" fmla="*/ 235363 w 7703452"/>
              <a:gd name="connsiteY7" fmla="*/ 4303483 h 6401819"/>
              <a:gd name="connsiteX8" fmla="*/ 57578 w 7703452"/>
              <a:gd name="connsiteY8" fmla="*/ 3648919 h 6401819"/>
              <a:gd name="connsiteX9" fmla="*/ 0 w 7703452"/>
              <a:gd name="connsiteY9" fmla="*/ 0 h 6401819"/>
              <a:gd name="connsiteX0" fmla="*/ 0 w 7653071"/>
              <a:gd name="connsiteY0" fmla="*/ 37526 h 6396850"/>
              <a:gd name="connsiteX1" fmla="*/ 7653071 w 7653071"/>
              <a:gd name="connsiteY1" fmla="*/ 0 h 6396850"/>
              <a:gd name="connsiteX2" fmla="*/ 7653071 w 7653071"/>
              <a:gd name="connsiteY2" fmla="*/ 3651126 h 6396850"/>
              <a:gd name="connsiteX3" fmla="*/ 7453695 w 7653071"/>
              <a:gd name="connsiteY3" fmla="*/ 4348188 h 6396850"/>
              <a:gd name="connsiteX4" fmla="*/ 6902473 w 7653071"/>
              <a:gd name="connsiteY4" fmla="*/ 4854927 h 6396850"/>
              <a:gd name="connsiteX5" fmla="*/ 3822936 w 7653071"/>
              <a:gd name="connsiteY5" fmla="*/ 6396850 h 6396850"/>
              <a:gd name="connsiteX6" fmla="*/ 736202 w 7653071"/>
              <a:gd name="connsiteY6" fmla="*/ 4833679 h 6396850"/>
              <a:gd name="connsiteX7" fmla="*/ 184982 w 7653071"/>
              <a:gd name="connsiteY7" fmla="*/ 4298514 h 6396850"/>
              <a:gd name="connsiteX8" fmla="*/ 7197 w 7653071"/>
              <a:gd name="connsiteY8" fmla="*/ 3643950 h 6396850"/>
              <a:gd name="connsiteX9" fmla="*/ 0 w 7653071"/>
              <a:gd name="connsiteY9" fmla="*/ 37526 h 6396850"/>
              <a:gd name="connsiteX0" fmla="*/ 0 w 7667464"/>
              <a:gd name="connsiteY0" fmla="*/ 2113 h 6361437"/>
              <a:gd name="connsiteX1" fmla="*/ 7667464 w 7667464"/>
              <a:gd name="connsiteY1" fmla="*/ 0 h 6361437"/>
              <a:gd name="connsiteX2" fmla="*/ 7653071 w 7667464"/>
              <a:gd name="connsiteY2" fmla="*/ 3615713 h 6361437"/>
              <a:gd name="connsiteX3" fmla="*/ 7453695 w 7667464"/>
              <a:gd name="connsiteY3" fmla="*/ 4312775 h 6361437"/>
              <a:gd name="connsiteX4" fmla="*/ 6902473 w 7667464"/>
              <a:gd name="connsiteY4" fmla="*/ 4819514 h 6361437"/>
              <a:gd name="connsiteX5" fmla="*/ 3822936 w 7667464"/>
              <a:gd name="connsiteY5" fmla="*/ 6361437 h 6361437"/>
              <a:gd name="connsiteX6" fmla="*/ 736202 w 7667464"/>
              <a:gd name="connsiteY6" fmla="*/ 4798266 h 6361437"/>
              <a:gd name="connsiteX7" fmla="*/ 184982 w 7667464"/>
              <a:gd name="connsiteY7" fmla="*/ 4263101 h 6361437"/>
              <a:gd name="connsiteX8" fmla="*/ 7197 w 7667464"/>
              <a:gd name="connsiteY8" fmla="*/ 3608537 h 6361437"/>
              <a:gd name="connsiteX9" fmla="*/ 0 w 7667464"/>
              <a:gd name="connsiteY9" fmla="*/ 2113 h 6361437"/>
              <a:gd name="connsiteX0" fmla="*/ 0 w 7667464"/>
              <a:gd name="connsiteY0" fmla="*/ 2113 h 6361437"/>
              <a:gd name="connsiteX1" fmla="*/ 7667464 w 7667464"/>
              <a:gd name="connsiteY1" fmla="*/ 0 h 6361437"/>
              <a:gd name="connsiteX2" fmla="*/ 7264420 w 7667464"/>
              <a:gd name="connsiteY2" fmla="*/ 3629879 h 6361437"/>
              <a:gd name="connsiteX3" fmla="*/ 7453695 w 7667464"/>
              <a:gd name="connsiteY3" fmla="*/ 4312775 h 6361437"/>
              <a:gd name="connsiteX4" fmla="*/ 6902473 w 7667464"/>
              <a:gd name="connsiteY4" fmla="*/ 4819514 h 6361437"/>
              <a:gd name="connsiteX5" fmla="*/ 3822936 w 7667464"/>
              <a:gd name="connsiteY5" fmla="*/ 6361437 h 6361437"/>
              <a:gd name="connsiteX6" fmla="*/ 736202 w 7667464"/>
              <a:gd name="connsiteY6" fmla="*/ 4798266 h 6361437"/>
              <a:gd name="connsiteX7" fmla="*/ 184982 w 7667464"/>
              <a:gd name="connsiteY7" fmla="*/ 4263101 h 6361437"/>
              <a:gd name="connsiteX8" fmla="*/ 7197 w 7667464"/>
              <a:gd name="connsiteY8" fmla="*/ 3608537 h 6361437"/>
              <a:gd name="connsiteX9" fmla="*/ 0 w 7667464"/>
              <a:gd name="connsiteY9" fmla="*/ 2113 h 6361437"/>
              <a:gd name="connsiteX0" fmla="*/ 0 w 7668849"/>
              <a:gd name="connsiteY0" fmla="*/ 2113 h 6361437"/>
              <a:gd name="connsiteX1" fmla="*/ 7667464 w 7668849"/>
              <a:gd name="connsiteY1" fmla="*/ 0 h 6361437"/>
              <a:gd name="connsiteX2" fmla="*/ 7667464 w 7668849"/>
              <a:gd name="connsiteY2" fmla="*/ 3629879 h 6361437"/>
              <a:gd name="connsiteX3" fmla="*/ 7453695 w 7668849"/>
              <a:gd name="connsiteY3" fmla="*/ 4312775 h 6361437"/>
              <a:gd name="connsiteX4" fmla="*/ 6902473 w 7668849"/>
              <a:gd name="connsiteY4" fmla="*/ 4819514 h 6361437"/>
              <a:gd name="connsiteX5" fmla="*/ 3822936 w 7668849"/>
              <a:gd name="connsiteY5" fmla="*/ 6361437 h 6361437"/>
              <a:gd name="connsiteX6" fmla="*/ 736202 w 7668849"/>
              <a:gd name="connsiteY6" fmla="*/ 4798266 h 6361437"/>
              <a:gd name="connsiteX7" fmla="*/ 184982 w 7668849"/>
              <a:gd name="connsiteY7" fmla="*/ 4263101 h 6361437"/>
              <a:gd name="connsiteX8" fmla="*/ 7197 w 7668849"/>
              <a:gd name="connsiteY8" fmla="*/ 3608537 h 6361437"/>
              <a:gd name="connsiteX9" fmla="*/ 0 w 7668849"/>
              <a:gd name="connsiteY9" fmla="*/ 2113 h 6361437"/>
              <a:gd name="connsiteX0" fmla="*/ 0 w 7668849"/>
              <a:gd name="connsiteY0" fmla="*/ 2113 h 6453511"/>
              <a:gd name="connsiteX1" fmla="*/ 7667464 w 7668849"/>
              <a:gd name="connsiteY1" fmla="*/ 0 h 6453511"/>
              <a:gd name="connsiteX2" fmla="*/ 7667464 w 7668849"/>
              <a:gd name="connsiteY2" fmla="*/ 3629879 h 6453511"/>
              <a:gd name="connsiteX3" fmla="*/ 7453695 w 7668849"/>
              <a:gd name="connsiteY3" fmla="*/ 4312775 h 6453511"/>
              <a:gd name="connsiteX4" fmla="*/ 6902473 w 7668849"/>
              <a:gd name="connsiteY4" fmla="*/ 4819514 h 6453511"/>
              <a:gd name="connsiteX5" fmla="*/ 3815740 w 7668849"/>
              <a:gd name="connsiteY5" fmla="*/ 6453511 h 6453511"/>
              <a:gd name="connsiteX6" fmla="*/ 736202 w 7668849"/>
              <a:gd name="connsiteY6" fmla="*/ 4798266 h 6453511"/>
              <a:gd name="connsiteX7" fmla="*/ 184982 w 7668849"/>
              <a:gd name="connsiteY7" fmla="*/ 4263101 h 6453511"/>
              <a:gd name="connsiteX8" fmla="*/ 7197 w 7668849"/>
              <a:gd name="connsiteY8" fmla="*/ 3608537 h 6453511"/>
              <a:gd name="connsiteX9" fmla="*/ 0 w 7668849"/>
              <a:gd name="connsiteY9" fmla="*/ 2113 h 6453511"/>
              <a:gd name="connsiteX0" fmla="*/ 0 w 7668849"/>
              <a:gd name="connsiteY0" fmla="*/ 2113 h 6375602"/>
              <a:gd name="connsiteX1" fmla="*/ 7667464 w 7668849"/>
              <a:gd name="connsiteY1" fmla="*/ 0 h 6375602"/>
              <a:gd name="connsiteX2" fmla="*/ 7667464 w 7668849"/>
              <a:gd name="connsiteY2" fmla="*/ 3629879 h 6375602"/>
              <a:gd name="connsiteX3" fmla="*/ 7453695 w 7668849"/>
              <a:gd name="connsiteY3" fmla="*/ 4312775 h 6375602"/>
              <a:gd name="connsiteX4" fmla="*/ 6902473 w 7668849"/>
              <a:gd name="connsiteY4" fmla="*/ 4819514 h 6375602"/>
              <a:gd name="connsiteX5" fmla="*/ 3837331 w 7668849"/>
              <a:gd name="connsiteY5" fmla="*/ 6375602 h 6375602"/>
              <a:gd name="connsiteX6" fmla="*/ 736202 w 7668849"/>
              <a:gd name="connsiteY6" fmla="*/ 4798266 h 6375602"/>
              <a:gd name="connsiteX7" fmla="*/ 184982 w 7668849"/>
              <a:gd name="connsiteY7" fmla="*/ 4263101 h 6375602"/>
              <a:gd name="connsiteX8" fmla="*/ 7197 w 7668849"/>
              <a:gd name="connsiteY8" fmla="*/ 3608537 h 6375602"/>
              <a:gd name="connsiteX9" fmla="*/ 0 w 7668849"/>
              <a:gd name="connsiteY9" fmla="*/ 2113 h 6375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68849" h="6375602">
                <a:moveTo>
                  <a:pt x="0" y="2113"/>
                </a:moveTo>
                <a:lnTo>
                  <a:pt x="7667464" y="0"/>
                </a:lnTo>
                <a:cubicBezTo>
                  <a:pt x="7662666" y="1205238"/>
                  <a:pt x="7672262" y="2424641"/>
                  <a:pt x="7667464" y="3629879"/>
                </a:cubicBezTo>
                <a:cubicBezTo>
                  <a:pt x="7667464" y="3875042"/>
                  <a:pt x="7581193" y="4114503"/>
                  <a:pt x="7453695" y="4312775"/>
                </a:cubicBezTo>
                <a:cubicBezTo>
                  <a:pt x="7326197" y="4511047"/>
                  <a:pt x="7130846" y="4701866"/>
                  <a:pt x="6902473" y="4819514"/>
                </a:cubicBezTo>
                <a:lnTo>
                  <a:pt x="3837331" y="6375602"/>
                </a:lnTo>
                <a:lnTo>
                  <a:pt x="736202" y="4798266"/>
                </a:lnTo>
                <a:cubicBezTo>
                  <a:pt x="507830" y="4680523"/>
                  <a:pt x="317267" y="4476954"/>
                  <a:pt x="184982" y="4263101"/>
                </a:cubicBezTo>
                <a:cubicBezTo>
                  <a:pt x="54497" y="4052190"/>
                  <a:pt x="7197" y="3853699"/>
                  <a:pt x="7197" y="3608537"/>
                </a:cubicBezTo>
                <a:lnTo>
                  <a:pt x="0" y="2113"/>
                </a:lnTo>
                <a:close/>
              </a:path>
            </a:pathLst>
          </a:custGeom>
        </p:spPr>
        <p:txBody>
          <a:bodyPr wrap="square" anchor="ctr">
            <a:noAutofit/>
          </a:bodyPr>
          <a:lstStyle>
            <a:lvl1pPr marL="0" marR="0" indent="0" algn="ctr" defTabSz="554478" rtl="0" eaLnBrk="1" fontAlgn="auto" latinLnBrk="0" hangingPunct="1">
              <a:lnSpc>
                <a:spcPct val="100000"/>
              </a:lnSpc>
              <a:spcBef>
                <a:spcPts val="607"/>
              </a:spcBef>
              <a:spcAft>
                <a:spcPts val="0"/>
              </a:spcAft>
              <a:buClrTx/>
              <a:buSzTx/>
              <a:buFont typeface="Arial" panose="020B0604020202020204" pitchFamily="34" charset="0"/>
              <a:buNone/>
              <a:tabLst/>
              <a:defRPr b="0" i="0">
                <a:solidFill>
                  <a:schemeClr val="bg1"/>
                </a:solidFill>
                <a:latin typeface="Outfit" pitchFamily="2" charset="0"/>
              </a:defRPr>
            </a:lvl1pPr>
          </a:lstStyle>
          <a:p>
            <a:pPr marL="0" marR="0" lvl="0" indent="0" algn="ctr" defTabSz="554478" rtl="0" eaLnBrk="1" fontAlgn="auto" latinLnBrk="0" hangingPunct="1">
              <a:lnSpc>
                <a:spcPct val="90000"/>
              </a:lnSpc>
              <a:spcBef>
                <a:spcPts val="607"/>
              </a:spcBef>
              <a:spcAft>
                <a:spcPts val="0"/>
              </a:spcAft>
              <a:buClrTx/>
              <a:buSzTx/>
              <a:buFont typeface="Arial" panose="020B0604020202020204" pitchFamily="34" charset="0"/>
              <a:buNone/>
              <a:tabLst/>
              <a:defRPr/>
            </a:pPr>
            <a:r>
              <a:rPr lang="en-GB"/>
              <a:t>Click icon to </a:t>
            </a:r>
            <a:br>
              <a:rPr lang="en-GB"/>
            </a:br>
            <a:r>
              <a:rPr lang="en-GB"/>
              <a:t>add picture</a:t>
            </a:r>
            <a:endParaRPr lang="en-US"/>
          </a:p>
        </p:txBody>
      </p:sp>
      <p:sp>
        <p:nvSpPr>
          <p:cNvPr id="11" name="Rectangle 5">
            <a:extLst>
              <a:ext uri="{FF2B5EF4-FFF2-40B4-BE49-F238E27FC236}">
                <a16:creationId xmlns:a16="http://schemas.microsoft.com/office/drawing/2014/main" id="{615A1A1E-EB3F-911A-8895-76AAF9699152}"/>
              </a:ext>
            </a:extLst>
          </p:cNvPr>
          <p:cNvSpPr/>
          <p:nvPr userDrawn="1"/>
        </p:nvSpPr>
        <p:spPr>
          <a:xfrm>
            <a:off x="10639894" y="1"/>
            <a:ext cx="262013" cy="2249545"/>
          </a:xfrm>
          <a:custGeom>
            <a:avLst/>
            <a:gdLst>
              <a:gd name="connsiteX0" fmla="*/ 0 w 432048"/>
              <a:gd name="connsiteY0" fmla="*/ 0 h 3926483"/>
              <a:gd name="connsiteX1" fmla="*/ 432048 w 432048"/>
              <a:gd name="connsiteY1" fmla="*/ 0 h 3926483"/>
              <a:gd name="connsiteX2" fmla="*/ 432048 w 432048"/>
              <a:gd name="connsiteY2" fmla="*/ 3926483 h 3926483"/>
              <a:gd name="connsiteX3" fmla="*/ 0 w 432048"/>
              <a:gd name="connsiteY3" fmla="*/ 3926483 h 3926483"/>
              <a:gd name="connsiteX4" fmla="*/ 0 w 432048"/>
              <a:gd name="connsiteY4" fmla="*/ 0 h 3926483"/>
              <a:gd name="connsiteX0" fmla="*/ 0 w 432048"/>
              <a:gd name="connsiteY0" fmla="*/ 0 h 3926483"/>
              <a:gd name="connsiteX1" fmla="*/ 432048 w 432048"/>
              <a:gd name="connsiteY1" fmla="*/ 0 h 3926483"/>
              <a:gd name="connsiteX2" fmla="*/ 432048 w 432048"/>
              <a:gd name="connsiteY2" fmla="*/ 3926483 h 3926483"/>
              <a:gd name="connsiteX3" fmla="*/ 0 w 432048"/>
              <a:gd name="connsiteY3" fmla="*/ 3709667 h 3926483"/>
              <a:gd name="connsiteX4" fmla="*/ 0 w 432048"/>
              <a:gd name="connsiteY4" fmla="*/ 0 h 3926483"/>
              <a:gd name="connsiteX0" fmla="*/ 0 w 432048"/>
              <a:gd name="connsiteY0" fmla="*/ 0 h 3709667"/>
              <a:gd name="connsiteX1" fmla="*/ 432048 w 432048"/>
              <a:gd name="connsiteY1" fmla="*/ 0 h 3709667"/>
              <a:gd name="connsiteX2" fmla="*/ 428073 w 432048"/>
              <a:gd name="connsiteY2" fmla="*/ 3477234 h 3709667"/>
              <a:gd name="connsiteX3" fmla="*/ 0 w 432048"/>
              <a:gd name="connsiteY3" fmla="*/ 3709667 h 3709667"/>
              <a:gd name="connsiteX4" fmla="*/ 0 w 432048"/>
              <a:gd name="connsiteY4" fmla="*/ 0 h 3709667"/>
              <a:gd name="connsiteX0" fmla="*/ 0 w 432048"/>
              <a:gd name="connsiteY0" fmla="*/ 0 h 3709667"/>
              <a:gd name="connsiteX1" fmla="*/ 432048 w 432048"/>
              <a:gd name="connsiteY1" fmla="*/ 0 h 3709667"/>
              <a:gd name="connsiteX2" fmla="*/ 428073 w 432048"/>
              <a:gd name="connsiteY2" fmla="*/ 3333543 h 3709667"/>
              <a:gd name="connsiteX3" fmla="*/ 0 w 432048"/>
              <a:gd name="connsiteY3" fmla="*/ 3709667 h 3709667"/>
              <a:gd name="connsiteX4" fmla="*/ 0 w 432048"/>
              <a:gd name="connsiteY4" fmla="*/ 0 h 3709667"/>
              <a:gd name="connsiteX0" fmla="*/ 0 w 432048"/>
              <a:gd name="connsiteY0" fmla="*/ 0 h 3709667"/>
              <a:gd name="connsiteX1" fmla="*/ 432048 w 432048"/>
              <a:gd name="connsiteY1" fmla="*/ 0 h 3709667"/>
              <a:gd name="connsiteX2" fmla="*/ 424807 w 432048"/>
              <a:gd name="connsiteY2" fmla="*/ 3490298 h 3709667"/>
              <a:gd name="connsiteX3" fmla="*/ 0 w 432048"/>
              <a:gd name="connsiteY3" fmla="*/ 3709667 h 3709667"/>
              <a:gd name="connsiteX4" fmla="*/ 0 w 432048"/>
              <a:gd name="connsiteY4" fmla="*/ 0 h 3709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48" h="3709667">
                <a:moveTo>
                  <a:pt x="0" y="0"/>
                </a:moveTo>
                <a:lnTo>
                  <a:pt x="432048" y="0"/>
                </a:lnTo>
                <a:cubicBezTo>
                  <a:pt x="429634" y="1163433"/>
                  <a:pt x="427221" y="2326865"/>
                  <a:pt x="424807" y="3490298"/>
                </a:cubicBezTo>
                <a:lnTo>
                  <a:pt x="0" y="3709667"/>
                </a:lnTo>
                <a:lnTo>
                  <a:pt x="0" y="0"/>
                </a:lnTo>
                <a:close/>
              </a:path>
            </a:pathLst>
          </a:custGeom>
          <a:solidFill>
            <a:srgbClr val="01DC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Placeholder 1">
            <a:extLst>
              <a:ext uri="{FF2B5EF4-FFF2-40B4-BE49-F238E27FC236}">
                <a16:creationId xmlns:a16="http://schemas.microsoft.com/office/drawing/2014/main" id="{9DBC7975-EE5A-D398-AC86-ACDDCB0EB9D9}"/>
              </a:ext>
            </a:extLst>
          </p:cNvPr>
          <p:cNvSpPr>
            <a:spLocks noGrp="1"/>
          </p:cNvSpPr>
          <p:nvPr>
            <p:ph type="title" hasCustomPrompt="1"/>
          </p:nvPr>
        </p:nvSpPr>
        <p:spPr>
          <a:xfrm>
            <a:off x="518877" y="2036695"/>
            <a:ext cx="4459087" cy="2286128"/>
          </a:xfrm>
          <a:prstGeom prst="rect">
            <a:avLst/>
          </a:prstGeom>
        </p:spPr>
        <p:txBody>
          <a:bodyPr vert="horz" lIns="91440" tIns="45720" rIns="91440" bIns="45720" rtlCol="0" anchor="t">
            <a:noAutofit/>
          </a:bodyPr>
          <a:lstStyle>
            <a:lvl1pPr>
              <a:defRPr sz="5336" b="1" i="0">
                <a:solidFill>
                  <a:srgbClr val="003C3B"/>
                </a:solidFill>
                <a:latin typeface="Outfit" pitchFamily="2" charset="0"/>
              </a:defRPr>
            </a:lvl1pPr>
          </a:lstStyle>
          <a:p>
            <a:r>
              <a:rPr lang="en-GB"/>
              <a:t>Divider Slide </a:t>
            </a:r>
            <a:endParaRPr lang="en-US"/>
          </a:p>
        </p:txBody>
      </p:sp>
      <p:pic>
        <p:nvPicPr>
          <p:cNvPr id="7" name="Picture 6" descr="Logo&#10;&#10;Description automatically generated with medium confidence">
            <a:extLst>
              <a:ext uri="{FF2B5EF4-FFF2-40B4-BE49-F238E27FC236}">
                <a16:creationId xmlns:a16="http://schemas.microsoft.com/office/drawing/2014/main" id="{10B1BE47-1CA2-4FEA-EA68-808D696D073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095" y="136616"/>
            <a:ext cx="2190567" cy="1441723"/>
          </a:xfrm>
          <a:prstGeom prst="rect">
            <a:avLst/>
          </a:prstGeom>
        </p:spPr>
      </p:pic>
      <p:sp>
        <p:nvSpPr>
          <p:cNvPr id="10" name="Subtitle 2">
            <a:extLst>
              <a:ext uri="{FF2B5EF4-FFF2-40B4-BE49-F238E27FC236}">
                <a16:creationId xmlns:a16="http://schemas.microsoft.com/office/drawing/2014/main" id="{1E1BD5C4-29E3-E66C-EFEF-43D6572A762B}"/>
              </a:ext>
            </a:extLst>
          </p:cNvPr>
          <p:cNvSpPr>
            <a:spLocks noGrp="1"/>
          </p:cNvSpPr>
          <p:nvPr>
            <p:ph type="subTitle" idx="1"/>
          </p:nvPr>
        </p:nvSpPr>
        <p:spPr>
          <a:xfrm>
            <a:off x="518878" y="4957301"/>
            <a:ext cx="5271441" cy="567655"/>
          </a:xfrm>
          <a:prstGeom prst="rect">
            <a:avLst/>
          </a:prstGeom>
        </p:spPr>
        <p:txBody>
          <a:bodyPr/>
          <a:lstStyle>
            <a:lvl1pPr marL="0" indent="0" algn="l">
              <a:buNone/>
              <a:defRPr sz="1940">
                <a:solidFill>
                  <a:srgbClr val="003C3B"/>
                </a:solidFill>
                <a:latin typeface="Outfit" pitchFamily="2" charset="0"/>
              </a:defRPr>
            </a:lvl1pPr>
            <a:lvl2pPr marL="277240" indent="0" algn="ctr">
              <a:buNone/>
              <a:defRPr sz="1213"/>
            </a:lvl2pPr>
            <a:lvl3pPr marL="554478" indent="0" algn="ctr">
              <a:buNone/>
              <a:defRPr sz="1092"/>
            </a:lvl3pPr>
            <a:lvl4pPr marL="831718" indent="0" algn="ctr">
              <a:buNone/>
              <a:defRPr sz="971"/>
            </a:lvl4pPr>
            <a:lvl5pPr marL="1108956" indent="0" algn="ctr">
              <a:buNone/>
              <a:defRPr sz="971"/>
            </a:lvl5pPr>
            <a:lvl6pPr marL="1386196" indent="0" algn="ctr">
              <a:buNone/>
              <a:defRPr sz="971"/>
            </a:lvl6pPr>
            <a:lvl7pPr marL="1663434" indent="0" algn="ctr">
              <a:buNone/>
              <a:defRPr sz="971"/>
            </a:lvl7pPr>
            <a:lvl8pPr marL="1940674" indent="0" algn="ctr">
              <a:buNone/>
              <a:defRPr sz="971"/>
            </a:lvl8pPr>
            <a:lvl9pPr marL="2217913" indent="0" algn="ctr">
              <a:buNone/>
              <a:defRPr sz="971"/>
            </a:lvl9pPr>
          </a:lstStyle>
          <a:p>
            <a:r>
              <a:rPr lang="en-GB"/>
              <a:t>Click to edit Master subtitle style</a:t>
            </a:r>
            <a:endParaRPr lang="en-US"/>
          </a:p>
        </p:txBody>
      </p:sp>
    </p:spTree>
    <p:extLst>
      <p:ext uri="{BB962C8B-B14F-4D97-AF65-F5344CB8AC3E}">
        <p14:creationId xmlns:p14="http://schemas.microsoft.com/office/powerpoint/2010/main" val="8070075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_green_opt3_1">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9FA78424-EBEF-A3A7-C341-7FC211974AD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82"/>
            <a:ext cx="12192000" cy="6857519"/>
          </a:xfrm>
          <a:prstGeom prst="rect">
            <a:avLst/>
          </a:prstGeom>
        </p:spPr>
      </p:pic>
      <p:pic>
        <p:nvPicPr>
          <p:cNvPr id="8" name="Picture 7" descr="Logo&#10;&#10;Description automatically generated">
            <a:extLst>
              <a:ext uri="{FF2B5EF4-FFF2-40B4-BE49-F238E27FC236}">
                <a16:creationId xmlns:a16="http://schemas.microsoft.com/office/drawing/2014/main" id="{5F87C587-D3E3-3680-1B00-7D0CDE25E2F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095" y="136616"/>
            <a:ext cx="2190567" cy="1441723"/>
          </a:xfrm>
          <a:prstGeom prst="rect">
            <a:avLst/>
          </a:prstGeom>
        </p:spPr>
      </p:pic>
      <p:sp>
        <p:nvSpPr>
          <p:cNvPr id="75" name="Title Placeholder 1">
            <a:extLst>
              <a:ext uri="{FF2B5EF4-FFF2-40B4-BE49-F238E27FC236}">
                <a16:creationId xmlns:a16="http://schemas.microsoft.com/office/drawing/2014/main" id="{2AF8EF05-FC9D-6C4A-94EE-0ED4439CD723}"/>
              </a:ext>
            </a:extLst>
          </p:cNvPr>
          <p:cNvSpPr>
            <a:spLocks noGrp="1"/>
          </p:cNvSpPr>
          <p:nvPr>
            <p:ph type="title" hasCustomPrompt="1"/>
          </p:nvPr>
        </p:nvSpPr>
        <p:spPr>
          <a:xfrm>
            <a:off x="518877" y="2036695"/>
            <a:ext cx="4459087" cy="2286128"/>
          </a:xfrm>
          <a:prstGeom prst="rect">
            <a:avLst/>
          </a:prstGeom>
        </p:spPr>
        <p:txBody>
          <a:bodyPr vert="horz" lIns="91440" tIns="45720" rIns="91440" bIns="45720" rtlCol="0" anchor="t">
            <a:noAutofit/>
          </a:bodyPr>
          <a:lstStyle>
            <a:lvl1pPr>
              <a:defRPr sz="5336" b="1" i="0">
                <a:solidFill>
                  <a:schemeClr val="bg1"/>
                </a:solidFill>
                <a:latin typeface="Outfit" pitchFamily="2" charset="0"/>
              </a:defRPr>
            </a:lvl1pPr>
          </a:lstStyle>
          <a:p>
            <a:r>
              <a:rPr lang="en-GB"/>
              <a:t>Divider Slide </a:t>
            </a:r>
            <a:endParaRPr lang="en-US"/>
          </a:p>
        </p:txBody>
      </p:sp>
      <p:sp>
        <p:nvSpPr>
          <p:cNvPr id="2" name="Subtitle 2">
            <a:extLst>
              <a:ext uri="{FF2B5EF4-FFF2-40B4-BE49-F238E27FC236}">
                <a16:creationId xmlns:a16="http://schemas.microsoft.com/office/drawing/2014/main" id="{DE06D043-BE9E-7D4A-4983-128637F355B8}"/>
              </a:ext>
            </a:extLst>
          </p:cNvPr>
          <p:cNvSpPr>
            <a:spLocks noGrp="1"/>
          </p:cNvSpPr>
          <p:nvPr>
            <p:ph type="subTitle" idx="1"/>
          </p:nvPr>
        </p:nvSpPr>
        <p:spPr>
          <a:xfrm>
            <a:off x="518878" y="4957301"/>
            <a:ext cx="5271441" cy="567655"/>
          </a:xfrm>
          <a:prstGeom prst="rect">
            <a:avLst/>
          </a:prstGeom>
        </p:spPr>
        <p:txBody>
          <a:bodyPr/>
          <a:lstStyle>
            <a:lvl1pPr marL="0" indent="0" algn="l">
              <a:buNone/>
              <a:defRPr sz="1940">
                <a:solidFill>
                  <a:schemeClr val="bg1"/>
                </a:solidFill>
                <a:latin typeface="Outfit" pitchFamily="2" charset="0"/>
              </a:defRPr>
            </a:lvl1pPr>
            <a:lvl2pPr marL="277240" indent="0" algn="ctr">
              <a:buNone/>
              <a:defRPr sz="1213"/>
            </a:lvl2pPr>
            <a:lvl3pPr marL="554478" indent="0" algn="ctr">
              <a:buNone/>
              <a:defRPr sz="1092"/>
            </a:lvl3pPr>
            <a:lvl4pPr marL="831718" indent="0" algn="ctr">
              <a:buNone/>
              <a:defRPr sz="971"/>
            </a:lvl4pPr>
            <a:lvl5pPr marL="1108956" indent="0" algn="ctr">
              <a:buNone/>
              <a:defRPr sz="971"/>
            </a:lvl5pPr>
            <a:lvl6pPr marL="1386196" indent="0" algn="ctr">
              <a:buNone/>
              <a:defRPr sz="971"/>
            </a:lvl6pPr>
            <a:lvl7pPr marL="1663434" indent="0" algn="ctr">
              <a:buNone/>
              <a:defRPr sz="971"/>
            </a:lvl7pPr>
            <a:lvl8pPr marL="1940674" indent="0" algn="ctr">
              <a:buNone/>
              <a:defRPr sz="971"/>
            </a:lvl8pPr>
            <a:lvl9pPr marL="2217913" indent="0" algn="ctr">
              <a:buNone/>
              <a:defRPr sz="971"/>
            </a:lvl9pPr>
          </a:lstStyle>
          <a:p>
            <a:r>
              <a:rPr lang="en-GB"/>
              <a:t>Click to edit Master subtitle style</a:t>
            </a:r>
            <a:endParaRPr lang="en-US"/>
          </a:p>
        </p:txBody>
      </p:sp>
      <p:sp>
        <p:nvSpPr>
          <p:cNvPr id="5" name="Picture Placeholder 8">
            <a:extLst>
              <a:ext uri="{FF2B5EF4-FFF2-40B4-BE49-F238E27FC236}">
                <a16:creationId xmlns:a16="http://schemas.microsoft.com/office/drawing/2014/main" id="{80C7C12A-42BB-918A-4EDA-059063A00EDC}"/>
              </a:ext>
            </a:extLst>
          </p:cNvPr>
          <p:cNvSpPr>
            <a:spLocks noGrp="1"/>
          </p:cNvSpPr>
          <p:nvPr>
            <p:ph type="pic" sz="quarter" idx="10" hasCustomPrompt="1"/>
          </p:nvPr>
        </p:nvSpPr>
        <p:spPr>
          <a:xfrm>
            <a:off x="8474125" y="0"/>
            <a:ext cx="3045716" cy="2572875"/>
          </a:xfrm>
          <a:custGeom>
            <a:avLst/>
            <a:gdLst>
              <a:gd name="connsiteX0" fmla="*/ 0 w 7703452"/>
              <a:gd name="connsiteY0" fmla="*/ 0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0" fmla="*/ 0 w 7703452"/>
              <a:gd name="connsiteY0" fmla="*/ 3778922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9" fmla="*/ 0 w 7703452"/>
              <a:gd name="connsiteY9" fmla="*/ 3778922 h 11310868"/>
              <a:gd name="connsiteX0" fmla="*/ 0 w 7703452"/>
              <a:gd name="connsiteY0" fmla="*/ 16501 h 7548447"/>
              <a:gd name="connsiteX1" fmla="*/ 7703452 w 7703452"/>
              <a:gd name="connsiteY1" fmla="*/ 0 h 7548447"/>
              <a:gd name="connsiteX2" fmla="*/ 7703452 w 7703452"/>
              <a:gd name="connsiteY2" fmla="*/ 4746062 h 7548447"/>
              <a:gd name="connsiteX3" fmla="*/ 7504076 w 7703452"/>
              <a:gd name="connsiteY3" fmla="*/ 5443124 h 7548447"/>
              <a:gd name="connsiteX4" fmla="*/ 6952854 w 7703452"/>
              <a:gd name="connsiteY4" fmla="*/ 5949863 h 7548447"/>
              <a:gd name="connsiteX5" fmla="*/ 3851726 w 7703452"/>
              <a:gd name="connsiteY5" fmla="*/ 7548447 h 7548447"/>
              <a:gd name="connsiteX6" fmla="*/ 750597 w 7703452"/>
              <a:gd name="connsiteY6" fmla="*/ 5949863 h 7548447"/>
              <a:gd name="connsiteX7" fmla="*/ 199376 w 7703452"/>
              <a:gd name="connsiteY7" fmla="*/ 5443029 h 7548447"/>
              <a:gd name="connsiteX8" fmla="*/ 0 w 7703452"/>
              <a:gd name="connsiteY8" fmla="*/ 4745968 h 7548447"/>
              <a:gd name="connsiteX9" fmla="*/ 0 w 7703452"/>
              <a:gd name="connsiteY9" fmla="*/ 16501 h 7548447"/>
              <a:gd name="connsiteX0" fmla="*/ 0 w 7703452"/>
              <a:gd name="connsiteY0" fmla="*/ 1154375 h 7548447"/>
              <a:gd name="connsiteX1" fmla="*/ 7703452 w 7703452"/>
              <a:gd name="connsiteY1" fmla="*/ 0 h 7548447"/>
              <a:gd name="connsiteX2" fmla="*/ 7703452 w 7703452"/>
              <a:gd name="connsiteY2" fmla="*/ 4746062 h 7548447"/>
              <a:gd name="connsiteX3" fmla="*/ 7504076 w 7703452"/>
              <a:gd name="connsiteY3" fmla="*/ 5443124 h 7548447"/>
              <a:gd name="connsiteX4" fmla="*/ 6952854 w 7703452"/>
              <a:gd name="connsiteY4" fmla="*/ 5949863 h 7548447"/>
              <a:gd name="connsiteX5" fmla="*/ 3851726 w 7703452"/>
              <a:gd name="connsiteY5" fmla="*/ 7548447 h 7548447"/>
              <a:gd name="connsiteX6" fmla="*/ 750597 w 7703452"/>
              <a:gd name="connsiteY6" fmla="*/ 5949863 h 7548447"/>
              <a:gd name="connsiteX7" fmla="*/ 199376 w 7703452"/>
              <a:gd name="connsiteY7" fmla="*/ 5443029 h 7548447"/>
              <a:gd name="connsiteX8" fmla="*/ 0 w 7703452"/>
              <a:gd name="connsiteY8" fmla="*/ 4745968 h 7548447"/>
              <a:gd name="connsiteX9" fmla="*/ 0 w 7703452"/>
              <a:gd name="connsiteY9" fmla="*/ 1154375 h 7548447"/>
              <a:gd name="connsiteX0" fmla="*/ 0 w 7703452"/>
              <a:gd name="connsiteY0" fmla="*/ 59439 h 6453511"/>
              <a:gd name="connsiteX1" fmla="*/ 7703452 w 7703452"/>
              <a:gd name="connsiteY1" fmla="*/ 0 h 6453511"/>
              <a:gd name="connsiteX2" fmla="*/ 7703452 w 7703452"/>
              <a:gd name="connsiteY2" fmla="*/ 3651126 h 6453511"/>
              <a:gd name="connsiteX3" fmla="*/ 7504076 w 7703452"/>
              <a:gd name="connsiteY3" fmla="*/ 4348188 h 6453511"/>
              <a:gd name="connsiteX4" fmla="*/ 6952854 w 7703452"/>
              <a:gd name="connsiteY4" fmla="*/ 4854927 h 6453511"/>
              <a:gd name="connsiteX5" fmla="*/ 3851726 w 7703452"/>
              <a:gd name="connsiteY5" fmla="*/ 6453511 h 6453511"/>
              <a:gd name="connsiteX6" fmla="*/ 750597 w 7703452"/>
              <a:gd name="connsiteY6" fmla="*/ 4854927 h 6453511"/>
              <a:gd name="connsiteX7" fmla="*/ 199376 w 7703452"/>
              <a:gd name="connsiteY7" fmla="*/ 4348093 h 6453511"/>
              <a:gd name="connsiteX8" fmla="*/ 0 w 7703452"/>
              <a:gd name="connsiteY8" fmla="*/ 3651032 h 6453511"/>
              <a:gd name="connsiteX9" fmla="*/ 0 w 7703452"/>
              <a:gd name="connsiteY9" fmla="*/ 59439 h 6453511"/>
              <a:gd name="connsiteX0" fmla="*/ 0 w 7703452"/>
              <a:gd name="connsiteY0" fmla="*/ 0 h 6458480"/>
              <a:gd name="connsiteX1" fmla="*/ 7703452 w 7703452"/>
              <a:gd name="connsiteY1" fmla="*/ 4969 h 6458480"/>
              <a:gd name="connsiteX2" fmla="*/ 7703452 w 7703452"/>
              <a:gd name="connsiteY2" fmla="*/ 3656095 h 6458480"/>
              <a:gd name="connsiteX3" fmla="*/ 7504076 w 7703452"/>
              <a:gd name="connsiteY3" fmla="*/ 4353157 h 6458480"/>
              <a:gd name="connsiteX4" fmla="*/ 6952854 w 7703452"/>
              <a:gd name="connsiteY4" fmla="*/ 4859896 h 6458480"/>
              <a:gd name="connsiteX5" fmla="*/ 3851726 w 7703452"/>
              <a:gd name="connsiteY5" fmla="*/ 6458480 h 6458480"/>
              <a:gd name="connsiteX6" fmla="*/ 750597 w 7703452"/>
              <a:gd name="connsiteY6" fmla="*/ 4859896 h 6458480"/>
              <a:gd name="connsiteX7" fmla="*/ 199376 w 7703452"/>
              <a:gd name="connsiteY7" fmla="*/ 4353062 h 6458480"/>
              <a:gd name="connsiteX8" fmla="*/ 0 w 7703452"/>
              <a:gd name="connsiteY8" fmla="*/ 3656001 h 6458480"/>
              <a:gd name="connsiteX9" fmla="*/ 0 w 7703452"/>
              <a:gd name="connsiteY9" fmla="*/ 0 h 6458480"/>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50597 w 7703452"/>
              <a:gd name="connsiteY6" fmla="*/ 4859896 h 6401819"/>
              <a:gd name="connsiteX7" fmla="*/ 199376 w 7703452"/>
              <a:gd name="connsiteY7" fmla="*/ 4353062 h 6401819"/>
              <a:gd name="connsiteX8" fmla="*/ 0 w 7703452"/>
              <a:gd name="connsiteY8" fmla="*/ 3656001 h 6401819"/>
              <a:gd name="connsiteX9" fmla="*/ 0 w 7703452"/>
              <a:gd name="connsiteY9" fmla="*/ 0 h 6401819"/>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86583 w 7703452"/>
              <a:gd name="connsiteY6" fmla="*/ 4838648 h 6401819"/>
              <a:gd name="connsiteX7" fmla="*/ 199376 w 7703452"/>
              <a:gd name="connsiteY7" fmla="*/ 4353062 h 6401819"/>
              <a:gd name="connsiteX8" fmla="*/ 0 w 7703452"/>
              <a:gd name="connsiteY8" fmla="*/ 3656001 h 6401819"/>
              <a:gd name="connsiteX9" fmla="*/ 0 w 7703452"/>
              <a:gd name="connsiteY9" fmla="*/ 0 h 6401819"/>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86583 w 7703452"/>
              <a:gd name="connsiteY6" fmla="*/ 4838648 h 6401819"/>
              <a:gd name="connsiteX7" fmla="*/ 235363 w 7703452"/>
              <a:gd name="connsiteY7" fmla="*/ 4303483 h 6401819"/>
              <a:gd name="connsiteX8" fmla="*/ 0 w 7703452"/>
              <a:gd name="connsiteY8" fmla="*/ 3656001 h 6401819"/>
              <a:gd name="connsiteX9" fmla="*/ 0 w 7703452"/>
              <a:gd name="connsiteY9" fmla="*/ 0 h 6401819"/>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86583 w 7703452"/>
              <a:gd name="connsiteY6" fmla="*/ 4838648 h 6401819"/>
              <a:gd name="connsiteX7" fmla="*/ 235363 w 7703452"/>
              <a:gd name="connsiteY7" fmla="*/ 4303483 h 6401819"/>
              <a:gd name="connsiteX8" fmla="*/ 57578 w 7703452"/>
              <a:gd name="connsiteY8" fmla="*/ 3648919 h 6401819"/>
              <a:gd name="connsiteX9" fmla="*/ 0 w 7703452"/>
              <a:gd name="connsiteY9" fmla="*/ 0 h 6401819"/>
              <a:gd name="connsiteX0" fmla="*/ 0 w 7653071"/>
              <a:gd name="connsiteY0" fmla="*/ 37526 h 6396850"/>
              <a:gd name="connsiteX1" fmla="*/ 7653071 w 7653071"/>
              <a:gd name="connsiteY1" fmla="*/ 0 h 6396850"/>
              <a:gd name="connsiteX2" fmla="*/ 7653071 w 7653071"/>
              <a:gd name="connsiteY2" fmla="*/ 3651126 h 6396850"/>
              <a:gd name="connsiteX3" fmla="*/ 7453695 w 7653071"/>
              <a:gd name="connsiteY3" fmla="*/ 4348188 h 6396850"/>
              <a:gd name="connsiteX4" fmla="*/ 6902473 w 7653071"/>
              <a:gd name="connsiteY4" fmla="*/ 4854927 h 6396850"/>
              <a:gd name="connsiteX5" fmla="*/ 3822936 w 7653071"/>
              <a:gd name="connsiteY5" fmla="*/ 6396850 h 6396850"/>
              <a:gd name="connsiteX6" fmla="*/ 736202 w 7653071"/>
              <a:gd name="connsiteY6" fmla="*/ 4833679 h 6396850"/>
              <a:gd name="connsiteX7" fmla="*/ 184982 w 7653071"/>
              <a:gd name="connsiteY7" fmla="*/ 4298514 h 6396850"/>
              <a:gd name="connsiteX8" fmla="*/ 7197 w 7653071"/>
              <a:gd name="connsiteY8" fmla="*/ 3643950 h 6396850"/>
              <a:gd name="connsiteX9" fmla="*/ 0 w 7653071"/>
              <a:gd name="connsiteY9" fmla="*/ 37526 h 6396850"/>
              <a:gd name="connsiteX0" fmla="*/ 0 w 7667464"/>
              <a:gd name="connsiteY0" fmla="*/ 2113 h 6361437"/>
              <a:gd name="connsiteX1" fmla="*/ 7667464 w 7667464"/>
              <a:gd name="connsiteY1" fmla="*/ 0 h 6361437"/>
              <a:gd name="connsiteX2" fmla="*/ 7653071 w 7667464"/>
              <a:gd name="connsiteY2" fmla="*/ 3615713 h 6361437"/>
              <a:gd name="connsiteX3" fmla="*/ 7453695 w 7667464"/>
              <a:gd name="connsiteY3" fmla="*/ 4312775 h 6361437"/>
              <a:gd name="connsiteX4" fmla="*/ 6902473 w 7667464"/>
              <a:gd name="connsiteY4" fmla="*/ 4819514 h 6361437"/>
              <a:gd name="connsiteX5" fmla="*/ 3822936 w 7667464"/>
              <a:gd name="connsiteY5" fmla="*/ 6361437 h 6361437"/>
              <a:gd name="connsiteX6" fmla="*/ 736202 w 7667464"/>
              <a:gd name="connsiteY6" fmla="*/ 4798266 h 6361437"/>
              <a:gd name="connsiteX7" fmla="*/ 184982 w 7667464"/>
              <a:gd name="connsiteY7" fmla="*/ 4263101 h 6361437"/>
              <a:gd name="connsiteX8" fmla="*/ 7197 w 7667464"/>
              <a:gd name="connsiteY8" fmla="*/ 3608537 h 6361437"/>
              <a:gd name="connsiteX9" fmla="*/ 0 w 7667464"/>
              <a:gd name="connsiteY9" fmla="*/ 2113 h 6361437"/>
              <a:gd name="connsiteX0" fmla="*/ 0 w 7667464"/>
              <a:gd name="connsiteY0" fmla="*/ 2113 h 6361437"/>
              <a:gd name="connsiteX1" fmla="*/ 7667464 w 7667464"/>
              <a:gd name="connsiteY1" fmla="*/ 0 h 6361437"/>
              <a:gd name="connsiteX2" fmla="*/ 7264420 w 7667464"/>
              <a:gd name="connsiteY2" fmla="*/ 3629879 h 6361437"/>
              <a:gd name="connsiteX3" fmla="*/ 7453695 w 7667464"/>
              <a:gd name="connsiteY3" fmla="*/ 4312775 h 6361437"/>
              <a:gd name="connsiteX4" fmla="*/ 6902473 w 7667464"/>
              <a:gd name="connsiteY4" fmla="*/ 4819514 h 6361437"/>
              <a:gd name="connsiteX5" fmla="*/ 3822936 w 7667464"/>
              <a:gd name="connsiteY5" fmla="*/ 6361437 h 6361437"/>
              <a:gd name="connsiteX6" fmla="*/ 736202 w 7667464"/>
              <a:gd name="connsiteY6" fmla="*/ 4798266 h 6361437"/>
              <a:gd name="connsiteX7" fmla="*/ 184982 w 7667464"/>
              <a:gd name="connsiteY7" fmla="*/ 4263101 h 6361437"/>
              <a:gd name="connsiteX8" fmla="*/ 7197 w 7667464"/>
              <a:gd name="connsiteY8" fmla="*/ 3608537 h 6361437"/>
              <a:gd name="connsiteX9" fmla="*/ 0 w 7667464"/>
              <a:gd name="connsiteY9" fmla="*/ 2113 h 6361437"/>
              <a:gd name="connsiteX0" fmla="*/ 0 w 7668849"/>
              <a:gd name="connsiteY0" fmla="*/ 2113 h 6361437"/>
              <a:gd name="connsiteX1" fmla="*/ 7667464 w 7668849"/>
              <a:gd name="connsiteY1" fmla="*/ 0 h 6361437"/>
              <a:gd name="connsiteX2" fmla="*/ 7667464 w 7668849"/>
              <a:gd name="connsiteY2" fmla="*/ 3629879 h 6361437"/>
              <a:gd name="connsiteX3" fmla="*/ 7453695 w 7668849"/>
              <a:gd name="connsiteY3" fmla="*/ 4312775 h 6361437"/>
              <a:gd name="connsiteX4" fmla="*/ 6902473 w 7668849"/>
              <a:gd name="connsiteY4" fmla="*/ 4819514 h 6361437"/>
              <a:gd name="connsiteX5" fmla="*/ 3822936 w 7668849"/>
              <a:gd name="connsiteY5" fmla="*/ 6361437 h 6361437"/>
              <a:gd name="connsiteX6" fmla="*/ 736202 w 7668849"/>
              <a:gd name="connsiteY6" fmla="*/ 4798266 h 6361437"/>
              <a:gd name="connsiteX7" fmla="*/ 184982 w 7668849"/>
              <a:gd name="connsiteY7" fmla="*/ 4263101 h 6361437"/>
              <a:gd name="connsiteX8" fmla="*/ 7197 w 7668849"/>
              <a:gd name="connsiteY8" fmla="*/ 3608537 h 6361437"/>
              <a:gd name="connsiteX9" fmla="*/ 0 w 7668849"/>
              <a:gd name="connsiteY9" fmla="*/ 2113 h 6361437"/>
              <a:gd name="connsiteX0" fmla="*/ 0 w 7668849"/>
              <a:gd name="connsiteY0" fmla="*/ 2113 h 6453511"/>
              <a:gd name="connsiteX1" fmla="*/ 7667464 w 7668849"/>
              <a:gd name="connsiteY1" fmla="*/ 0 h 6453511"/>
              <a:gd name="connsiteX2" fmla="*/ 7667464 w 7668849"/>
              <a:gd name="connsiteY2" fmla="*/ 3629879 h 6453511"/>
              <a:gd name="connsiteX3" fmla="*/ 7453695 w 7668849"/>
              <a:gd name="connsiteY3" fmla="*/ 4312775 h 6453511"/>
              <a:gd name="connsiteX4" fmla="*/ 6902473 w 7668849"/>
              <a:gd name="connsiteY4" fmla="*/ 4819514 h 6453511"/>
              <a:gd name="connsiteX5" fmla="*/ 3815740 w 7668849"/>
              <a:gd name="connsiteY5" fmla="*/ 6453511 h 6453511"/>
              <a:gd name="connsiteX6" fmla="*/ 736202 w 7668849"/>
              <a:gd name="connsiteY6" fmla="*/ 4798266 h 6453511"/>
              <a:gd name="connsiteX7" fmla="*/ 184982 w 7668849"/>
              <a:gd name="connsiteY7" fmla="*/ 4263101 h 6453511"/>
              <a:gd name="connsiteX8" fmla="*/ 7197 w 7668849"/>
              <a:gd name="connsiteY8" fmla="*/ 3608537 h 6453511"/>
              <a:gd name="connsiteX9" fmla="*/ 0 w 7668849"/>
              <a:gd name="connsiteY9" fmla="*/ 2113 h 6453511"/>
              <a:gd name="connsiteX0" fmla="*/ 0 w 7668849"/>
              <a:gd name="connsiteY0" fmla="*/ 2113 h 6375602"/>
              <a:gd name="connsiteX1" fmla="*/ 7667464 w 7668849"/>
              <a:gd name="connsiteY1" fmla="*/ 0 h 6375602"/>
              <a:gd name="connsiteX2" fmla="*/ 7667464 w 7668849"/>
              <a:gd name="connsiteY2" fmla="*/ 3629879 h 6375602"/>
              <a:gd name="connsiteX3" fmla="*/ 7453695 w 7668849"/>
              <a:gd name="connsiteY3" fmla="*/ 4312775 h 6375602"/>
              <a:gd name="connsiteX4" fmla="*/ 6902473 w 7668849"/>
              <a:gd name="connsiteY4" fmla="*/ 4819514 h 6375602"/>
              <a:gd name="connsiteX5" fmla="*/ 3837331 w 7668849"/>
              <a:gd name="connsiteY5" fmla="*/ 6375602 h 6375602"/>
              <a:gd name="connsiteX6" fmla="*/ 736202 w 7668849"/>
              <a:gd name="connsiteY6" fmla="*/ 4798266 h 6375602"/>
              <a:gd name="connsiteX7" fmla="*/ 184982 w 7668849"/>
              <a:gd name="connsiteY7" fmla="*/ 4263101 h 6375602"/>
              <a:gd name="connsiteX8" fmla="*/ 7197 w 7668849"/>
              <a:gd name="connsiteY8" fmla="*/ 3608537 h 6375602"/>
              <a:gd name="connsiteX9" fmla="*/ 0 w 7668849"/>
              <a:gd name="connsiteY9" fmla="*/ 2113 h 6375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68849" h="6375602">
                <a:moveTo>
                  <a:pt x="0" y="2113"/>
                </a:moveTo>
                <a:lnTo>
                  <a:pt x="7667464" y="0"/>
                </a:lnTo>
                <a:cubicBezTo>
                  <a:pt x="7662666" y="1205238"/>
                  <a:pt x="7672262" y="2424641"/>
                  <a:pt x="7667464" y="3629879"/>
                </a:cubicBezTo>
                <a:cubicBezTo>
                  <a:pt x="7667464" y="3875042"/>
                  <a:pt x="7581193" y="4114503"/>
                  <a:pt x="7453695" y="4312775"/>
                </a:cubicBezTo>
                <a:cubicBezTo>
                  <a:pt x="7326197" y="4511047"/>
                  <a:pt x="7130846" y="4701866"/>
                  <a:pt x="6902473" y="4819514"/>
                </a:cubicBezTo>
                <a:lnTo>
                  <a:pt x="3837331" y="6375602"/>
                </a:lnTo>
                <a:lnTo>
                  <a:pt x="736202" y="4798266"/>
                </a:lnTo>
                <a:cubicBezTo>
                  <a:pt x="507830" y="4680523"/>
                  <a:pt x="317267" y="4476954"/>
                  <a:pt x="184982" y="4263101"/>
                </a:cubicBezTo>
                <a:cubicBezTo>
                  <a:pt x="54497" y="4052190"/>
                  <a:pt x="7197" y="3853699"/>
                  <a:pt x="7197" y="3608537"/>
                </a:cubicBezTo>
                <a:lnTo>
                  <a:pt x="0" y="2113"/>
                </a:lnTo>
                <a:close/>
              </a:path>
            </a:pathLst>
          </a:custGeom>
        </p:spPr>
        <p:txBody>
          <a:bodyPr wrap="square" anchor="ctr">
            <a:noAutofit/>
          </a:bodyPr>
          <a:lstStyle>
            <a:lvl1pPr marL="0" marR="0" indent="0" algn="ctr" defTabSz="554478" rtl="0" eaLnBrk="1" fontAlgn="auto" latinLnBrk="0" hangingPunct="1">
              <a:lnSpc>
                <a:spcPct val="100000"/>
              </a:lnSpc>
              <a:spcBef>
                <a:spcPts val="607"/>
              </a:spcBef>
              <a:spcAft>
                <a:spcPts val="0"/>
              </a:spcAft>
              <a:buClrTx/>
              <a:buSzTx/>
              <a:buFont typeface="Arial" panose="020B0604020202020204" pitchFamily="34" charset="0"/>
              <a:buNone/>
              <a:tabLst/>
              <a:defRPr b="0" i="0">
                <a:solidFill>
                  <a:schemeClr val="bg1"/>
                </a:solidFill>
                <a:latin typeface="Outfit" pitchFamily="2" charset="0"/>
              </a:defRPr>
            </a:lvl1pPr>
          </a:lstStyle>
          <a:p>
            <a:pPr marL="0" marR="0" lvl="0" indent="0" algn="ctr" defTabSz="554478" rtl="0" eaLnBrk="1" fontAlgn="auto" latinLnBrk="0" hangingPunct="1">
              <a:lnSpc>
                <a:spcPct val="90000"/>
              </a:lnSpc>
              <a:spcBef>
                <a:spcPts val="607"/>
              </a:spcBef>
              <a:spcAft>
                <a:spcPts val="0"/>
              </a:spcAft>
              <a:buClrTx/>
              <a:buSzTx/>
              <a:buFont typeface="Arial" panose="020B0604020202020204" pitchFamily="34" charset="0"/>
              <a:buNone/>
              <a:tabLst/>
              <a:defRPr/>
            </a:pPr>
            <a:r>
              <a:rPr lang="en-GB"/>
              <a:t>Click icon to </a:t>
            </a:r>
            <a:br>
              <a:rPr lang="en-GB"/>
            </a:br>
            <a:r>
              <a:rPr lang="en-GB"/>
              <a:t>add picture</a:t>
            </a:r>
            <a:endParaRPr lang="en-US"/>
          </a:p>
        </p:txBody>
      </p:sp>
      <p:sp>
        <p:nvSpPr>
          <p:cNvPr id="7" name="Rectangle 5">
            <a:extLst>
              <a:ext uri="{FF2B5EF4-FFF2-40B4-BE49-F238E27FC236}">
                <a16:creationId xmlns:a16="http://schemas.microsoft.com/office/drawing/2014/main" id="{A63A5A37-2DD3-8DB2-B5F5-DED340B7FDED}"/>
              </a:ext>
            </a:extLst>
          </p:cNvPr>
          <p:cNvSpPr/>
          <p:nvPr userDrawn="1"/>
        </p:nvSpPr>
        <p:spPr>
          <a:xfrm>
            <a:off x="10629631" y="1"/>
            <a:ext cx="262013" cy="2249545"/>
          </a:xfrm>
          <a:custGeom>
            <a:avLst/>
            <a:gdLst>
              <a:gd name="connsiteX0" fmla="*/ 0 w 432048"/>
              <a:gd name="connsiteY0" fmla="*/ 0 h 3926483"/>
              <a:gd name="connsiteX1" fmla="*/ 432048 w 432048"/>
              <a:gd name="connsiteY1" fmla="*/ 0 h 3926483"/>
              <a:gd name="connsiteX2" fmla="*/ 432048 w 432048"/>
              <a:gd name="connsiteY2" fmla="*/ 3926483 h 3926483"/>
              <a:gd name="connsiteX3" fmla="*/ 0 w 432048"/>
              <a:gd name="connsiteY3" fmla="*/ 3926483 h 3926483"/>
              <a:gd name="connsiteX4" fmla="*/ 0 w 432048"/>
              <a:gd name="connsiteY4" fmla="*/ 0 h 3926483"/>
              <a:gd name="connsiteX0" fmla="*/ 0 w 432048"/>
              <a:gd name="connsiteY0" fmla="*/ 0 h 3926483"/>
              <a:gd name="connsiteX1" fmla="*/ 432048 w 432048"/>
              <a:gd name="connsiteY1" fmla="*/ 0 h 3926483"/>
              <a:gd name="connsiteX2" fmla="*/ 432048 w 432048"/>
              <a:gd name="connsiteY2" fmla="*/ 3926483 h 3926483"/>
              <a:gd name="connsiteX3" fmla="*/ 0 w 432048"/>
              <a:gd name="connsiteY3" fmla="*/ 3709667 h 3926483"/>
              <a:gd name="connsiteX4" fmla="*/ 0 w 432048"/>
              <a:gd name="connsiteY4" fmla="*/ 0 h 3926483"/>
              <a:gd name="connsiteX0" fmla="*/ 0 w 432048"/>
              <a:gd name="connsiteY0" fmla="*/ 0 h 3709667"/>
              <a:gd name="connsiteX1" fmla="*/ 432048 w 432048"/>
              <a:gd name="connsiteY1" fmla="*/ 0 h 3709667"/>
              <a:gd name="connsiteX2" fmla="*/ 428073 w 432048"/>
              <a:gd name="connsiteY2" fmla="*/ 3477234 h 3709667"/>
              <a:gd name="connsiteX3" fmla="*/ 0 w 432048"/>
              <a:gd name="connsiteY3" fmla="*/ 3709667 h 3709667"/>
              <a:gd name="connsiteX4" fmla="*/ 0 w 432048"/>
              <a:gd name="connsiteY4" fmla="*/ 0 h 3709667"/>
              <a:gd name="connsiteX0" fmla="*/ 0 w 432048"/>
              <a:gd name="connsiteY0" fmla="*/ 0 h 3709667"/>
              <a:gd name="connsiteX1" fmla="*/ 432048 w 432048"/>
              <a:gd name="connsiteY1" fmla="*/ 0 h 3709667"/>
              <a:gd name="connsiteX2" fmla="*/ 428073 w 432048"/>
              <a:gd name="connsiteY2" fmla="*/ 3333543 h 3709667"/>
              <a:gd name="connsiteX3" fmla="*/ 0 w 432048"/>
              <a:gd name="connsiteY3" fmla="*/ 3709667 h 3709667"/>
              <a:gd name="connsiteX4" fmla="*/ 0 w 432048"/>
              <a:gd name="connsiteY4" fmla="*/ 0 h 3709667"/>
              <a:gd name="connsiteX0" fmla="*/ 0 w 432048"/>
              <a:gd name="connsiteY0" fmla="*/ 0 h 3709667"/>
              <a:gd name="connsiteX1" fmla="*/ 432048 w 432048"/>
              <a:gd name="connsiteY1" fmla="*/ 0 h 3709667"/>
              <a:gd name="connsiteX2" fmla="*/ 424807 w 432048"/>
              <a:gd name="connsiteY2" fmla="*/ 3490298 h 3709667"/>
              <a:gd name="connsiteX3" fmla="*/ 0 w 432048"/>
              <a:gd name="connsiteY3" fmla="*/ 3709667 h 3709667"/>
              <a:gd name="connsiteX4" fmla="*/ 0 w 432048"/>
              <a:gd name="connsiteY4" fmla="*/ 0 h 3709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48" h="3709667">
                <a:moveTo>
                  <a:pt x="0" y="0"/>
                </a:moveTo>
                <a:lnTo>
                  <a:pt x="432048" y="0"/>
                </a:lnTo>
                <a:cubicBezTo>
                  <a:pt x="429634" y="1163433"/>
                  <a:pt x="427221" y="2326865"/>
                  <a:pt x="424807" y="3490298"/>
                </a:cubicBezTo>
                <a:lnTo>
                  <a:pt x="0" y="3709667"/>
                </a:lnTo>
                <a:lnTo>
                  <a:pt x="0" y="0"/>
                </a:lnTo>
                <a:close/>
              </a:path>
            </a:pathLst>
          </a:custGeom>
          <a:solidFill>
            <a:srgbClr val="01DC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1236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_green_opt3">
    <p:spTree>
      <p:nvGrpSpPr>
        <p:cNvPr id="1" name=""/>
        <p:cNvGrpSpPr/>
        <p:nvPr/>
      </p:nvGrpSpPr>
      <p:grpSpPr>
        <a:xfrm>
          <a:off x="0" y="0"/>
          <a:ext cx="0" cy="0"/>
          <a:chOff x="0" y="0"/>
          <a:chExt cx="0" cy="0"/>
        </a:xfrm>
      </p:grpSpPr>
      <p:sp>
        <p:nvSpPr>
          <p:cNvPr id="80" name="object 3">
            <a:extLst>
              <a:ext uri="{FF2B5EF4-FFF2-40B4-BE49-F238E27FC236}">
                <a16:creationId xmlns:a16="http://schemas.microsoft.com/office/drawing/2014/main" id="{F6B89E7D-C894-6508-DE68-941030866F77}"/>
              </a:ext>
            </a:extLst>
          </p:cNvPr>
          <p:cNvSpPr/>
          <p:nvPr userDrawn="1"/>
        </p:nvSpPr>
        <p:spPr>
          <a:xfrm>
            <a:off x="0" y="386"/>
            <a:ext cx="9050816"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pic>
        <p:nvPicPr>
          <p:cNvPr id="38" name="Picture 37" descr="Shape&#10;&#10;Description automatically generated">
            <a:extLst>
              <a:ext uri="{FF2B5EF4-FFF2-40B4-BE49-F238E27FC236}">
                <a16:creationId xmlns:a16="http://schemas.microsoft.com/office/drawing/2014/main" id="{2B4A76F5-4DD6-B3B4-A522-ECD143D38A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6590" y="1714571"/>
            <a:ext cx="4019997" cy="4953875"/>
          </a:xfrm>
          <a:prstGeom prst="rect">
            <a:avLst/>
          </a:prstGeom>
        </p:spPr>
      </p:pic>
      <p:sp>
        <p:nvSpPr>
          <p:cNvPr id="36" name="Title Placeholder 1">
            <a:extLst>
              <a:ext uri="{FF2B5EF4-FFF2-40B4-BE49-F238E27FC236}">
                <a16:creationId xmlns:a16="http://schemas.microsoft.com/office/drawing/2014/main" id="{D7BEA09C-5FA4-283D-831E-8B44961516A2}"/>
              </a:ext>
            </a:extLst>
          </p:cNvPr>
          <p:cNvSpPr>
            <a:spLocks noGrp="1"/>
          </p:cNvSpPr>
          <p:nvPr>
            <p:ph type="title" hasCustomPrompt="1"/>
          </p:nvPr>
        </p:nvSpPr>
        <p:spPr>
          <a:xfrm>
            <a:off x="1729121" y="1671354"/>
            <a:ext cx="4636195" cy="2830036"/>
          </a:xfrm>
          <a:prstGeom prst="rect">
            <a:avLst/>
          </a:prstGeom>
        </p:spPr>
        <p:txBody>
          <a:bodyPr vert="horz" lIns="91440" tIns="45720" rIns="91440" bIns="45720" rtlCol="0" anchor="t">
            <a:noAutofit/>
          </a:bodyPr>
          <a:lstStyle>
            <a:lvl1pPr>
              <a:lnSpc>
                <a:spcPct val="100000"/>
              </a:lnSpc>
              <a:spcBef>
                <a:spcPts val="728"/>
              </a:spcBef>
              <a:spcAft>
                <a:spcPts val="728"/>
              </a:spcAft>
              <a:defRPr sz="4367" b="1" i="0">
                <a:solidFill>
                  <a:schemeClr val="bg1"/>
                </a:solidFill>
                <a:latin typeface="Outfit" pitchFamily="2" charset="0"/>
              </a:defRPr>
            </a:lvl1pPr>
          </a:lstStyle>
          <a:p>
            <a:r>
              <a:rPr lang="en-GB"/>
              <a:t>Divider Slide</a:t>
            </a:r>
            <a:br>
              <a:rPr lang="en-GB"/>
            </a:br>
            <a:r>
              <a:rPr lang="en-GB"/>
              <a:t>Max 4 lines </a:t>
            </a:r>
            <a:br>
              <a:rPr lang="en-GB"/>
            </a:br>
            <a:r>
              <a:rPr lang="en-GB"/>
              <a:t>for copy to be placed here</a:t>
            </a:r>
            <a:endParaRPr lang="en-US"/>
          </a:p>
        </p:txBody>
      </p:sp>
      <p:pic>
        <p:nvPicPr>
          <p:cNvPr id="39" name="Picture 38" descr="Logo&#10;&#10;Description automatically generated">
            <a:extLst>
              <a:ext uri="{FF2B5EF4-FFF2-40B4-BE49-F238E27FC236}">
                <a16:creationId xmlns:a16="http://schemas.microsoft.com/office/drawing/2014/main" id="{F874A05C-1D8D-38FA-3879-352AA306331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095" y="136616"/>
            <a:ext cx="2190567" cy="1441723"/>
          </a:xfrm>
          <a:prstGeom prst="rect">
            <a:avLst/>
          </a:prstGeom>
        </p:spPr>
      </p:pic>
      <p:sp>
        <p:nvSpPr>
          <p:cNvPr id="40" name="object 3">
            <a:extLst>
              <a:ext uri="{FF2B5EF4-FFF2-40B4-BE49-F238E27FC236}">
                <a16:creationId xmlns:a16="http://schemas.microsoft.com/office/drawing/2014/main" id="{EE53FCE0-553F-884D-67FD-F3AAC22407C2}"/>
              </a:ext>
            </a:extLst>
          </p:cNvPr>
          <p:cNvSpPr/>
          <p:nvPr userDrawn="1"/>
        </p:nvSpPr>
        <p:spPr>
          <a:xfrm>
            <a:off x="9050816" y="1"/>
            <a:ext cx="203997"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Tree>
    <p:extLst>
      <p:ext uri="{BB962C8B-B14F-4D97-AF65-F5344CB8AC3E}">
        <p14:creationId xmlns:p14="http://schemas.microsoft.com/office/powerpoint/2010/main" val="1070793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_green_opt1">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73FC7192-5640-E4D1-6D94-EF9E536C58AD}"/>
              </a:ext>
            </a:extLst>
          </p:cNvPr>
          <p:cNvSpPr/>
          <p:nvPr userDrawn="1"/>
        </p:nvSpPr>
        <p:spPr>
          <a:xfrm>
            <a:off x="-8869" y="-9918"/>
            <a:ext cx="12200869" cy="6877743"/>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pic>
        <p:nvPicPr>
          <p:cNvPr id="3" name="Picture 2" descr="Logo&#10;&#10;Description automatically generated">
            <a:extLst>
              <a:ext uri="{FF2B5EF4-FFF2-40B4-BE49-F238E27FC236}">
                <a16:creationId xmlns:a16="http://schemas.microsoft.com/office/drawing/2014/main" id="{8D4224B5-A0CB-32E5-E19F-DD77DD8201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8053" y="433212"/>
            <a:ext cx="5514231" cy="3629195"/>
          </a:xfrm>
          <a:prstGeom prst="rect">
            <a:avLst/>
          </a:prstGeom>
        </p:spPr>
      </p:pic>
      <p:pic>
        <p:nvPicPr>
          <p:cNvPr id="11" name="Picture 10" descr="Icon&#10;&#10;Description automatically generated">
            <a:extLst>
              <a:ext uri="{FF2B5EF4-FFF2-40B4-BE49-F238E27FC236}">
                <a16:creationId xmlns:a16="http://schemas.microsoft.com/office/drawing/2014/main" id="{55362597-C858-FCD7-A727-9D8CE81A8D4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013045" y="10306"/>
            <a:ext cx="5178955" cy="6857519"/>
          </a:xfrm>
          <a:prstGeom prst="rect">
            <a:avLst/>
          </a:prstGeom>
        </p:spPr>
      </p:pic>
      <p:sp>
        <p:nvSpPr>
          <p:cNvPr id="14" name="Title Placeholder 1">
            <a:extLst>
              <a:ext uri="{FF2B5EF4-FFF2-40B4-BE49-F238E27FC236}">
                <a16:creationId xmlns:a16="http://schemas.microsoft.com/office/drawing/2014/main" id="{3D6B1C71-2C1E-E168-354C-EF9EBB1819C2}"/>
              </a:ext>
            </a:extLst>
          </p:cNvPr>
          <p:cNvSpPr>
            <a:spLocks noGrp="1"/>
          </p:cNvSpPr>
          <p:nvPr>
            <p:ph type="title" hasCustomPrompt="1"/>
          </p:nvPr>
        </p:nvSpPr>
        <p:spPr>
          <a:xfrm>
            <a:off x="518876" y="4129531"/>
            <a:ext cx="6275824" cy="1330480"/>
          </a:xfrm>
          <a:prstGeom prst="rect">
            <a:avLst/>
          </a:prstGeom>
        </p:spPr>
        <p:txBody>
          <a:bodyPr vert="horz" lIns="91440" tIns="45720" rIns="91440" bIns="45720" rtlCol="0" anchor="t">
            <a:noAutofit/>
          </a:bodyPr>
          <a:lstStyle>
            <a:lvl1pPr>
              <a:defRPr sz="4367" b="1" i="0">
                <a:solidFill>
                  <a:schemeClr val="bg1"/>
                </a:solidFill>
                <a:latin typeface="Outfit" pitchFamily="2" charset="0"/>
              </a:defRPr>
            </a:lvl1pPr>
          </a:lstStyle>
          <a:p>
            <a:r>
              <a:rPr lang="en-GB"/>
              <a:t>Cover Slide title maximum of 2 lines</a:t>
            </a:r>
            <a:endParaRPr lang="en-US"/>
          </a:p>
        </p:txBody>
      </p:sp>
    </p:spTree>
    <p:extLst>
      <p:ext uri="{BB962C8B-B14F-4D97-AF65-F5344CB8AC3E}">
        <p14:creationId xmlns:p14="http://schemas.microsoft.com/office/powerpoint/2010/main" val="34871536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s and Tables">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BBBA1B77-52BC-3189-9D44-3FD2E311CDCD}"/>
              </a:ext>
            </a:extLst>
          </p:cNvPr>
          <p:cNvSpPr/>
          <p:nvPr userDrawn="1"/>
        </p:nvSpPr>
        <p:spPr>
          <a:xfrm>
            <a:off x="1" y="1"/>
            <a:ext cx="165204" cy="68576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01DCA5"/>
          </a:solidFill>
        </p:spPr>
        <p:txBody>
          <a:bodyPr wrap="square" lIns="0" tIns="0" rIns="0" bIns="0" rtlCol="0"/>
          <a:lstStyle/>
          <a:p>
            <a:endParaRPr>
              <a:solidFill>
                <a:srgbClr val="01DCA5"/>
              </a:solidFill>
            </a:endParaRPr>
          </a:p>
        </p:txBody>
      </p:sp>
      <p:sp>
        <p:nvSpPr>
          <p:cNvPr id="2" name="Title Placeholder 1">
            <a:extLst>
              <a:ext uri="{FF2B5EF4-FFF2-40B4-BE49-F238E27FC236}">
                <a16:creationId xmlns:a16="http://schemas.microsoft.com/office/drawing/2014/main" id="{90EB4C5A-0D4C-317E-DBE5-B8B3C14669C9}"/>
              </a:ext>
            </a:extLst>
          </p:cNvPr>
          <p:cNvSpPr>
            <a:spLocks noGrp="1"/>
          </p:cNvSpPr>
          <p:nvPr>
            <p:ph type="title" hasCustomPrompt="1"/>
          </p:nvPr>
        </p:nvSpPr>
        <p:spPr>
          <a:xfrm>
            <a:off x="520161" y="627294"/>
            <a:ext cx="8302289" cy="615900"/>
          </a:xfrm>
          <a:prstGeom prst="rect">
            <a:avLst/>
          </a:prstGeom>
        </p:spPr>
        <p:txBody>
          <a:bodyPr vert="horz" lIns="91440" tIns="45720" rIns="91440" bIns="45720" rtlCol="0" anchor="t">
            <a:noAutofit/>
          </a:bodyPr>
          <a:lstStyle>
            <a:lvl1pPr>
              <a:defRPr sz="4003" b="0" i="0">
                <a:solidFill>
                  <a:srgbClr val="003C3B"/>
                </a:solidFill>
                <a:latin typeface="Outfit" pitchFamily="2" charset="0"/>
              </a:defRPr>
            </a:lvl1pPr>
          </a:lstStyle>
          <a:p>
            <a:r>
              <a:rPr lang="en-GB"/>
              <a:t>Title</a:t>
            </a:r>
            <a:endParaRPr lang="en-US"/>
          </a:p>
        </p:txBody>
      </p:sp>
      <p:pic>
        <p:nvPicPr>
          <p:cNvPr id="4" name="Picture 3" descr="Logo&#10;&#10;Description automatically generated with medium confidence">
            <a:extLst>
              <a:ext uri="{FF2B5EF4-FFF2-40B4-BE49-F238E27FC236}">
                <a16:creationId xmlns:a16="http://schemas.microsoft.com/office/drawing/2014/main" id="{04C23F71-F8FF-7C2B-0FE1-E228C8B3C5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65478" y="134991"/>
            <a:ext cx="2190567" cy="1441723"/>
          </a:xfrm>
          <a:prstGeom prst="rect">
            <a:avLst/>
          </a:prstGeom>
        </p:spPr>
      </p:pic>
      <p:sp>
        <p:nvSpPr>
          <p:cNvPr id="5" name="Content Placeholder 2">
            <a:extLst>
              <a:ext uri="{FF2B5EF4-FFF2-40B4-BE49-F238E27FC236}">
                <a16:creationId xmlns:a16="http://schemas.microsoft.com/office/drawing/2014/main" id="{A324C769-1998-A06D-6E9C-55F0D1FA758C}"/>
              </a:ext>
            </a:extLst>
          </p:cNvPr>
          <p:cNvSpPr>
            <a:spLocks noGrp="1"/>
          </p:cNvSpPr>
          <p:nvPr>
            <p:ph idx="1"/>
          </p:nvPr>
        </p:nvSpPr>
        <p:spPr>
          <a:xfrm>
            <a:off x="566063" y="1583360"/>
            <a:ext cx="10980263" cy="4771243"/>
          </a:xfrm>
          <a:prstGeom prst="rect">
            <a:avLst/>
          </a:prstGeom>
        </p:spPr>
        <p:txBody>
          <a:bodyPr/>
          <a:lstStyle>
            <a:lvl1pPr>
              <a:defRPr sz="1940" b="0" i="0">
                <a:solidFill>
                  <a:srgbClr val="003C3B"/>
                </a:solidFill>
                <a:latin typeface="Outfit" pitchFamily="2" charset="0"/>
                <a:ea typeface="Inter" panose="02000503000000020004" pitchFamily="2" charset="0"/>
              </a:defRPr>
            </a:lvl1pPr>
            <a:lvl2pPr>
              <a:defRPr sz="1697" b="0" i="0">
                <a:solidFill>
                  <a:srgbClr val="003C3B"/>
                </a:solidFill>
                <a:latin typeface="Outfit" pitchFamily="2" charset="0"/>
                <a:ea typeface="Inter" panose="02000503000000020004" pitchFamily="2" charset="0"/>
              </a:defRPr>
            </a:lvl2pPr>
            <a:lvl3pPr>
              <a:defRPr sz="1456" b="0" i="0">
                <a:solidFill>
                  <a:srgbClr val="003C3B"/>
                </a:solidFill>
                <a:latin typeface="Outfit" pitchFamily="2" charset="0"/>
                <a:ea typeface="Inter" panose="02000503000000020004" pitchFamily="2" charset="0"/>
              </a:defRPr>
            </a:lvl3pPr>
            <a:lvl4pPr>
              <a:defRPr sz="1213" b="0" i="0">
                <a:solidFill>
                  <a:srgbClr val="003C3B"/>
                </a:solidFill>
                <a:latin typeface="Outfit" pitchFamily="2" charset="0"/>
                <a:ea typeface="Inter" panose="02000503000000020004" pitchFamily="2" charset="0"/>
              </a:defRPr>
            </a:lvl4pPr>
            <a:lvl5pPr>
              <a:defRPr sz="1092" b="0" i="0">
                <a:solidFill>
                  <a:srgbClr val="003C3B"/>
                </a:solidFill>
                <a:latin typeface="Outfit"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C4F0210F-80A0-2D5F-4AB8-083028922618}"/>
              </a:ext>
            </a:extLst>
          </p:cNvPr>
          <p:cNvSpPr/>
          <p:nvPr userDrawn="1"/>
        </p:nvSpPr>
        <p:spPr>
          <a:xfrm>
            <a:off x="1" y="1"/>
            <a:ext cx="165204" cy="68576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01DCA5"/>
          </a:solidFill>
        </p:spPr>
        <p:txBody>
          <a:bodyPr wrap="square" lIns="0" tIns="0" rIns="0" bIns="0" rtlCol="0"/>
          <a:lstStyle/>
          <a:p>
            <a:endParaRPr>
              <a:solidFill>
                <a:srgbClr val="01DCA5"/>
              </a:solidFill>
            </a:endParaRPr>
          </a:p>
        </p:txBody>
      </p:sp>
      <p:sp>
        <p:nvSpPr>
          <p:cNvPr id="4" name="Title Placeholder 1">
            <a:extLst>
              <a:ext uri="{FF2B5EF4-FFF2-40B4-BE49-F238E27FC236}">
                <a16:creationId xmlns:a16="http://schemas.microsoft.com/office/drawing/2014/main" id="{BDCD7316-C2FF-2F20-D5A3-44FD203DEF06}"/>
              </a:ext>
            </a:extLst>
          </p:cNvPr>
          <p:cNvSpPr>
            <a:spLocks noGrp="1"/>
          </p:cNvSpPr>
          <p:nvPr>
            <p:ph type="title" hasCustomPrompt="1"/>
          </p:nvPr>
        </p:nvSpPr>
        <p:spPr>
          <a:xfrm>
            <a:off x="520161" y="627294"/>
            <a:ext cx="8302289" cy="615900"/>
          </a:xfrm>
          <a:prstGeom prst="rect">
            <a:avLst/>
          </a:prstGeom>
        </p:spPr>
        <p:txBody>
          <a:bodyPr vert="horz" lIns="91440" tIns="45720" rIns="91440" bIns="45720" rtlCol="0" anchor="t">
            <a:noAutofit/>
          </a:bodyPr>
          <a:lstStyle>
            <a:lvl1pPr>
              <a:defRPr sz="4003" b="0" i="0">
                <a:solidFill>
                  <a:srgbClr val="003C3B"/>
                </a:solidFill>
                <a:latin typeface="Outfit" pitchFamily="2" charset="0"/>
              </a:defRPr>
            </a:lvl1pPr>
          </a:lstStyle>
          <a:p>
            <a:r>
              <a:rPr lang="en-GB"/>
              <a:t>Titles</a:t>
            </a:r>
            <a:endParaRPr lang="en-US"/>
          </a:p>
        </p:txBody>
      </p:sp>
      <p:pic>
        <p:nvPicPr>
          <p:cNvPr id="5" name="Picture 4" descr="Logo&#10;&#10;Description automatically generated with medium confidence">
            <a:extLst>
              <a:ext uri="{FF2B5EF4-FFF2-40B4-BE49-F238E27FC236}">
                <a16:creationId xmlns:a16="http://schemas.microsoft.com/office/drawing/2014/main" id="{6A1D255E-E94D-A404-E22D-1870FE2B87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65478" y="134991"/>
            <a:ext cx="2190567" cy="1441723"/>
          </a:xfrm>
          <a:prstGeom prst="rect">
            <a:avLst/>
          </a:prstGeom>
        </p:spPr>
      </p:pic>
    </p:spTree>
    <p:extLst>
      <p:ext uri="{BB962C8B-B14F-4D97-AF65-F5344CB8AC3E}">
        <p14:creationId xmlns:p14="http://schemas.microsoft.com/office/powerpoint/2010/main" val="3266912033"/>
      </p:ext>
    </p:extLst>
  </p:cSld>
  <p:clrMapOvr>
    <a:masterClrMapping/>
  </p:clrMapOvr>
  <p:extLst>
    <p:ext uri="{DCECCB84-F9BA-43D5-87BE-67443E8EF086}">
      <p15:sldGuideLst xmlns:p15="http://schemas.microsoft.com/office/powerpoint/2012/main">
        <p15:guide id="1" userDrawn="1">
          <p15:clr>
            <a:srgbClr val="FBAE40"/>
          </p15:clr>
        </p15:guide>
        <p15:guide id="2" pos="7680" userDrawn="1">
          <p15:clr>
            <a:srgbClr val="FBAE40"/>
          </p15:clr>
        </p15:guide>
        <p15:guide id="3" pos="288" userDrawn="1">
          <p15:clr>
            <a:srgbClr val="FBAE40"/>
          </p15:clr>
        </p15:guide>
        <p15:guide id="4" pos="2011" userDrawn="1">
          <p15:clr>
            <a:srgbClr val="FBAE40"/>
          </p15:clr>
        </p15:guide>
        <p15:guide id="5" pos="2145" userDrawn="1">
          <p15:clr>
            <a:srgbClr val="FBAE40"/>
          </p15:clr>
        </p15:guide>
        <p15:guide id="6" pos="3868" userDrawn="1">
          <p15:clr>
            <a:srgbClr val="FBAE40"/>
          </p15:clr>
        </p15:guide>
        <p15:guide id="7" pos="4003" userDrawn="1">
          <p15:clr>
            <a:srgbClr val="FBAE40"/>
          </p15:clr>
        </p15:guide>
        <p15:guide id="8" pos="5725" userDrawn="1">
          <p15:clr>
            <a:srgbClr val="FBAE40"/>
          </p15:clr>
        </p15:guide>
        <p15:guide id="9" pos="5860" userDrawn="1">
          <p15:clr>
            <a:srgbClr val="FBAE40"/>
          </p15:clr>
        </p15:guide>
        <p15:guide id="10" pos="7584" userDrawn="1">
          <p15:clr>
            <a:srgbClr val="FBAE40"/>
          </p15:clr>
        </p15:guide>
        <p15:guide id="11" orient="horz" userDrawn="1">
          <p15:clr>
            <a:srgbClr val="FBAE40"/>
          </p15:clr>
        </p15:guide>
        <p15:guide id="12" orient="horz" pos="4320" userDrawn="1">
          <p15:clr>
            <a:srgbClr val="FBAE40"/>
          </p15:clr>
        </p15:guide>
        <p15:guide id="13" orient="horz" pos="192" userDrawn="1">
          <p15:clr>
            <a:srgbClr val="FBAE40"/>
          </p15:clr>
        </p15:guide>
        <p15:guide id="14" orient="horz" pos="4128"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C4F0210F-80A0-2D5F-4AB8-083028922618}"/>
              </a:ext>
            </a:extLst>
          </p:cNvPr>
          <p:cNvSpPr/>
          <p:nvPr userDrawn="1"/>
        </p:nvSpPr>
        <p:spPr>
          <a:xfrm>
            <a:off x="1" y="386"/>
            <a:ext cx="165204" cy="68576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01DCA5"/>
          </a:solidFill>
        </p:spPr>
        <p:txBody>
          <a:bodyPr wrap="square" lIns="0" tIns="0" rIns="0" bIns="0" rtlCol="0"/>
          <a:lstStyle/>
          <a:p>
            <a:endParaRPr>
              <a:solidFill>
                <a:srgbClr val="01DCA5"/>
              </a:solidFill>
            </a:endParaRPr>
          </a:p>
        </p:txBody>
      </p:sp>
      <p:sp>
        <p:nvSpPr>
          <p:cNvPr id="4" name="Title Placeholder 1">
            <a:extLst>
              <a:ext uri="{FF2B5EF4-FFF2-40B4-BE49-F238E27FC236}">
                <a16:creationId xmlns:a16="http://schemas.microsoft.com/office/drawing/2014/main" id="{BDCD7316-C2FF-2F20-D5A3-44FD203DEF06}"/>
              </a:ext>
            </a:extLst>
          </p:cNvPr>
          <p:cNvSpPr>
            <a:spLocks noGrp="1"/>
          </p:cNvSpPr>
          <p:nvPr>
            <p:ph type="title" hasCustomPrompt="1"/>
          </p:nvPr>
        </p:nvSpPr>
        <p:spPr>
          <a:xfrm>
            <a:off x="520161" y="627294"/>
            <a:ext cx="8302289" cy="615900"/>
          </a:xfrm>
          <a:prstGeom prst="rect">
            <a:avLst/>
          </a:prstGeom>
        </p:spPr>
        <p:txBody>
          <a:bodyPr vert="horz" lIns="91440" tIns="45720" rIns="91440" bIns="45720" rtlCol="0" anchor="t">
            <a:noAutofit/>
          </a:bodyPr>
          <a:lstStyle>
            <a:lvl1pPr>
              <a:defRPr sz="4003" b="0" i="0">
                <a:solidFill>
                  <a:srgbClr val="003C3B"/>
                </a:solidFill>
                <a:latin typeface="Outfit" pitchFamily="2" charset="0"/>
              </a:defRPr>
            </a:lvl1pPr>
          </a:lstStyle>
          <a:p>
            <a:r>
              <a:rPr lang="en-GB"/>
              <a:t>Titles</a:t>
            </a:r>
            <a:endParaRPr lang="en-US"/>
          </a:p>
        </p:txBody>
      </p:sp>
      <p:pic>
        <p:nvPicPr>
          <p:cNvPr id="5" name="Picture 4" descr="Logo&#10;&#10;Description automatically generated with medium confidence">
            <a:extLst>
              <a:ext uri="{FF2B5EF4-FFF2-40B4-BE49-F238E27FC236}">
                <a16:creationId xmlns:a16="http://schemas.microsoft.com/office/drawing/2014/main" id="{6A1D255E-E94D-A404-E22D-1870FE2B87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65478" y="134991"/>
            <a:ext cx="2190567" cy="1441723"/>
          </a:xfrm>
          <a:prstGeom prst="rect">
            <a:avLst/>
          </a:prstGeom>
        </p:spPr>
      </p:pic>
      <p:sp>
        <p:nvSpPr>
          <p:cNvPr id="6" name="Picture Placeholder 12">
            <a:extLst>
              <a:ext uri="{FF2B5EF4-FFF2-40B4-BE49-F238E27FC236}">
                <a16:creationId xmlns:a16="http://schemas.microsoft.com/office/drawing/2014/main" id="{125DBA8C-F4DB-0D36-D51C-275FFF5B12E3}"/>
              </a:ext>
            </a:extLst>
          </p:cNvPr>
          <p:cNvSpPr>
            <a:spLocks noGrp="1"/>
          </p:cNvSpPr>
          <p:nvPr>
            <p:ph type="pic" sz="quarter" idx="11"/>
          </p:nvPr>
        </p:nvSpPr>
        <p:spPr>
          <a:xfrm>
            <a:off x="7406064" y="1900701"/>
            <a:ext cx="4785936" cy="4959041"/>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
        <p:nvSpPr>
          <p:cNvPr id="2" name="object 3">
            <a:extLst>
              <a:ext uri="{FF2B5EF4-FFF2-40B4-BE49-F238E27FC236}">
                <a16:creationId xmlns:a16="http://schemas.microsoft.com/office/drawing/2014/main" id="{1380E4B3-05CE-C39D-C7D6-CAB444C30F52}"/>
              </a:ext>
            </a:extLst>
          </p:cNvPr>
          <p:cNvSpPr/>
          <p:nvPr userDrawn="1"/>
        </p:nvSpPr>
        <p:spPr>
          <a:xfrm>
            <a:off x="7240861" y="1900700"/>
            <a:ext cx="165204" cy="49569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Tree>
    <p:extLst>
      <p:ext uri="{BB962C8B-B14F-4D97-AF65-F5344CB8AC3E}">
        <p14:creationId xmlns:p14="http://schemas.microsoft.com/office/powerpoint/2010/main" val="2426431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Only Slide_opt1">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13F97722-3FB0-2EA8-A78E-F69F471EA82E}"/>
              </a:ext>
            </a:extLst>
          </p:cNvPr>
          <p:cNvSpPr/>
          <p:nvPr userDrawn="1"/>
        </p:nvSpPr>
        <p:spPr>
          <a:xfrm>
            <a:off x="12026901" y="1"/>
            <a:ext cx="165204" cy="68576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01DCA5"/>
          </a:solidFill>
        </p:spPr>
        <p:txBody>
          <a:bodyPr wrap="square" lIns="0" tIns="0" rIns="0" bIns="0" rtlCol="0"/>
          <a:lstStyle/>
          <a:p>
            <a:endParaRPr/>
          </a:p>
        </p:txBody>
      </p:sp>
      <p:sp>
        <p:nvSpPr>
          <p:cNvPr id="4" name="Title Placeholder 1">
            <a:extLst>
              <a:ext uri="{FF2B5EF4-FFF2-40B4-BE49-F238E27FC236}">
                <a16:creationId xmlns:a16="http://schemas.microsoft.com/office/drawing/2014/main" id="{666FC306-B4B3-F80E-CAC0-B419EBDE353A}"/>
              </a:ext>
            </a:extLst>
          </p:cNvPr>
          <p:cNvSpPr>
            <a:spLocks noGrp="1"/>
          </p:cNvSpPr>
          <p:nvPr>
            <p:ph type="title" hasCustomPrompt="1"/>
          </p:nvPr>
        </p:nvSpPr>
        <p:spPr>
          <a:xfrm>
            <a:off x="520160" y="627294"/>
            <a:ext cx="9226509" cy="615900"/>
          </a:xfrm>
          <a:prstGeom prst="rect">
            <a:avLst/>
          </a:prstGeom>
        </p:spPr>
        <p:txBody>
          <a:bodyPr vert="horz" lIns="91440" tIns="45720" rIns="91440" bIns="45720" rtlCol="0" anchor="t">
            <a:noAutofit/>
          </a:bodyPr>
          <a:lstStyle>
            <a:lvl1pPr>
              <a:defRPr sz="4003" b="0" i="0">
                <a:solidFill>
                  <a:srgbClr val="003C3B"/>
                </a:solidFill>
                <a:latin typeface="Outfit" pitchFamily="2" charset="0"/>
              </a:defRPr>
            </a:lvl1pPr>
          </a:lstStyle>
          <a:p>
            <a:r>
              <a:rPr lang="en-GB"/>
              <a:t>Text only slide title maximum of 1 line</a:t>
            </a:r>
            <a:endParaRPr lang="en-US"/>
          </a:p>
        </p:txBody>
      </p:sp>
      <p:pic>
        <p:nvPicPr>
          <p:cNvPr id="2" name="Picture 1" descr="Logo&#10;&#10;Description automatically generated with medium confidence">
            <a:extLst>
              <a:ext uri="{FF2B5EF4-FFF2-40B4-BE49-F238E27FC236}">
                <a16:creationId xmlns:a16="http://schemas.microsoft.com/office/drawing/2014/main" id="{0D9F827A-E976-6ABC-1466-86F285CB7C2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250" y="5294523"/>
            <a:ext cx="2190567" cy="1441723"/>
          </a:xfrm>
          <a:prstGeom prst="rect">
            <a:avLst/>
          </a:prstGeom>
        </p:spPr>
      </p:pic>
      <p:sp>
        <p:nvSpPr>
          <p:cNvPr id="3" name="Content Placeholder 2">
            <a:extLst>
              <a:ext uri="{FF2B5EF4-FFF2-40B4-BE49-F238E27FC236}">
                <a16:creationId xmlns:a16="http://schemas.microsoft.com/office/drawing/2014/main" id="{0ABF1A5B-745A-E6EC-8F3D-4FD608B1B0A9}"/>
              </a:ext>
            </a:extLst>
          </p:cNvPr>
          <p:cNvSpPr>
            <a:spLocks noGrp="1"/>
          </p:cNvSpPr>
          <p:nvPr>
            <p:ph idx="1"/>
          </p:nvPr>
        </p:nvSpPr>
        <p:spPr>
          <a:xfrm>
            <a:off x="566063" y="1583361"/>
            <a:ext cx="10980263" cy="3394728"/>
          </a:xfrm>
          <a:prstGeom prst="rect">
            <a:avLst/>
          </a:prstGeom>
        </p:spPr>
        <p:txBody>
          <a:bodyPr/>
          <a:lstStyle>
            <a:lvl1pPr>
              <a:defRPr sz="1940" b="0" i="0">
                <a:solidFill>
                  <a:srgbClr val="003C3B"/>
                </a:solidFill>
                <a:latin typeface="Outfit" pitchFamily="2" charset="0"/>
                <a:ea typeface="Inter" panose="02000503000000020004" pitchFamily="2" charset="0"/>
              </a:defRPr>
            </a:lvl1pPr>
            <a:lvl2pPr>
              <a:defRPr sz="1697" b="0" i="0">
                <a:solidFill>
                  <a:srgbClr val="003C3B"/>
                </a:solidFill>
                <a:latin typeface="Outfit" pitchFamily="2" charset="0"/>
                <a:ea typeface="Inter" panose="02000503000000020004" pitchFamily="2" charset="0"/>
              </a:defRPr>
            </a:lvl2pPr>
            <a:lvl3pPr>
              <a:defRPr sz="1456" b="0" i="0">
                <a:solidFill>
                  <a:srgbClr val="003C3B"/>
                </a:solidFill>
                <a:latin typeface="Outfit" pitchFamily="2" charset="0"/>
                <a:ea typeface="Inter" panose="02000503000000020004" pitchFamily="2" charset="0"/>
              </a:defRPr>
            </a:lvl3pPr>
            <a:lvl4pPr>
              <a:defRPr sz="1213" b="0" i="0">
                <a:solidFill>
                  <a:srgbClr val="003C3B"/>
                </a:solidFill>
                <a:latin typeface="Outfit" pitchFamily="2" charset="0"/>
                <a:ea typeface="Inter" panose="02000503000000020004" pitchFamily="2" charset="0"/>
              </a:defRPr>
            </a:lvl4pPr>
            <a:lvl5pPr>
              <a:defRPr sz="1092" b="0" i="0">
                <a:solidFill>
                  <a:srgbClr val="003C3B"/>
                </a:solidFill>
                <a:latin typeface="Outfit"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6133110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Only Slide_opt2">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13F97722-3FB0-2EA8-A78E-F69F471EA82E}"/>
              </a:ext>
            </a:extLst>
          </p:cNvPr>
          <p:cNvSpPr/>
          <p:nvPr userDrawn="1"/>
        </p:nvSpPr>
        <p:spPr>
          <a:xfrm>
            <a:off x="12026901" y="1"/>
            <a:ext cx="165204" cy="68576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01DCA5"/>
          </a:solidFill>
        </p:spPr>
        <p:txBody>
          <a:bodyPr wrap="square" lIns="0" tIns="0" rIns="0" bIns="0" rtlCol="0"/>
          <a:lstStyle/>
          <a:p>
            <a:endParaRPr/>
          </a:p>
        </p:txBody>
      </p:sp>
      <p:sp>
        <p:nvSpPr>
          <p:cNvPr id="9" name="Content Placeholder 2">
            <a:extLst>
              <a:ext uri="{FF2B5EF4-FFF2-40B4-BE49-F238E27FC236}">
                <a16:creationId xmlns:a16="http://schemas.microsoft.com/office/drawing/2014/main" id="{99088586-E7D9-0274-F6DA-711446356839}"/>
              </a:ext>
            </a:extLst>
          </p:cNvPr>
          <p:cNvSpPr>
            <a:spLocks noGrp="1"/>
          </p:cNvSpPr>
          <p:nvPr>
            <p:ph idx="1"/>
          </p:nvPr>
        </p:nvSpPr>
        <p:spPr>
          <a:xfrm>
            <a:off x="566063" y="2855291"/>
            <a:ext cx="10980263" cy="3394728"/>
          </a:xfrm>
          <a:prstGeom prst="rect">
            <a:avLst/>
          </a:prstGeom>
        </p:spPr>
        <p:txBody>
          <a:bodyPr/>
          <a:lstStyle>
            <a:lvl1pPr>
              <a:defRPr sz="1940" b="0" i="0">
                <a:solidFill>
                  <a:srgbClr val="003C3B"/>
                </a:solidFill>
                <a:latin typeface="Outfit" pitchFamily="2" charset="0"/>
                <a:ea typeface="Inter" panose="02000503000000020004" pitchFamily="2" charset="0"/>
              </a:defRPr>
            </a:lvl1pPr>
            <a:lvl2pPr>
              <a:defRPr sz="1697" b="0" i="0">
                <a:solidFill>
                  <a:srgbClr val="003C3B"/>
                </a:solidFill>
                <a:latin typeface="Outfit" pitchFamily="2" charset="0"/>
                <a:ea typeface="Inter" panose="02000503000000020004" pitchFamily="2" charset="0"/>
              </a:defRPr>
            </a:lvl2pPr>
            <a:lvl3pPr>
              <a:defRPr sz="1456" b="0" i="0">
                <a:solidFill>
                  <a:srgbClr val="003C3B"/>
                </a:solidFill>
                <a:latin typeface="Outfit" pitchFamily="2" charset="0"/>
                <a:ea typeface="Inter" panose="02000503000000020004" pitchFamily="2" charset="0"/>
              </a:defRPr>
            </a:lvl3pPr>
            <a:lvl4pPr>
              <a:defRPr sz="1213" b="0" i="0">
                <a:solidFill>
                  <a:srgbClr val="003C3B"/>
                </a:solidFill>
                <a:latin typeface="Outfit" pitchFamily="2" charset="0"/>
                <a:ea typeface="Inter" panose="02000503000000020004" pitchFamily="2" charset="0"/>
              </a:defRPr>
            </a:lvl4pPr>
            <a:lvl5pPr>
              <a:defRPr sz="1092" b="0" i="0">
                <a:solidFill>
                  <a:srgbClr val="003C3B"/>
                </a:solidFill>
                <a:latin typeface="Outfit"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Title Placeholder 1">
            <a:extLst>
              <a:ext uri="{FF2B5EF4-FFF2-40B4-BE49-F238E27FC236}">
                <a16:creationId xmlns:a16="http://schemas.microsoft.com/office/drawing/2014/main" id="{B3ECECC3-1AE5-10C3-4C6E-74D1D5D11911}"/>
              </a:ext>
            </a:extLst>
          </p:cNvPr>
          <p:cNvSpPr>
            <a:spLocks noGrp="1"/>
          </p:cNvSpPr>
          <p:nvPr>
            <p:ph type="title" hasCustomPrompt="1"/>
          </p:nvPr>
        </p:nvSpPr>
        <p:spPr>
          <a:xfrm>
            <a:off x="520160" y="1732257"/>
            <a:ext cx="9226509" cy="615900"/>
          </a:xfrm>
          <a:prstGeom prst="rect">
            <a:avLst/>
          </a:prstGeom>
        </p:spPr>
        <p:txBody>
          <a:bodyPr vert="horz" lIns="91440" tIns="45720" rIns="91440" bIns="45720" rtlCol="0" anchor="t">
            <a:noAutofit/>
          </a:bodyPr>
          <a:lstStyle>
            <a:lvl1pPr>
              <a:defRPr sz="4003" b="0" i="0">
                <a:solidFill>
                  <a:srgbClr val="003C3B"/>
                </a:solidFill>
                <a:latin typeface="Outfit" pitchFamily="2" charset="0"/>
              </a:defRPr>
            </a:lvl1pPr>
          </a:lstStyle>
          <a:p>
            <a:r>
              <a:rPr lang="en-GB"/>
              <a:t>Text only slide title maximum of 1 line</a:t>
            </a:r>
            <a:endParaRPr lang="en-US"/>
          </a:p>
        </p:txBody>
      </p:sp>
      <p:pic>
        <p:nvPicPr>
          <p:cNvPr id="12" name="Picture 11" descr="Logo&#10;&#10;Description automatically generated with medium confidence">
            <a:extLst>
              <a:ext uri="{FF2B5EF4-FFF2-40B4-BE49-F238E27FC236}">
                <a16:creationId xmlns:a16="http://schemas.microsoft.com/office/drawing/2014/main" id="{624B7872-7768-8994-9EFC-A12171D04E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095" y="136616"/>
            <a:ext cx="2190567" cy="1441723"/>
          </a:xfrm>
          <a:prstGeom prst="rect">
            <a:avLst/>
          </a:prstGeom>
        </p:spPr>
      </p:pic>
    </p:spTree>
    <p:extLst>
      <p:ext uri="{BB962C8B-B14F-4D97-AF65-F5344CB8AC3E}">
        <p14:creationId xmlns:p14="http://schemas.microsoft.com/office/powerpoint/2010/main" val="4440152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Only Slide_opt3">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0BD68109-0D5F-A423-C4F3-DEA6B5C0B444}"/>
              </a:ext>
            </a:extLst>
          </p:cNvPr>
          <p:cNvSpPr/>
          <p:nvPr userDrawn="1"/>
        </p:nvSpPr>
        <p:spPr>
          <a:xfrm>
            <a:off x="0" y="6692432"/>
            <a:ext cx="12192000" cy="165193"/>
          </a:xfrm>
          <a:custGeom>
            <a:avLst/>
            <a:gdLst/>
            <a:ahLst/>
            <a:cxnLst/>
            <a:rect l="l" t="t" r="r" b="b"/>
            <a:pathLst>
              <a:path w="20104100" h="272415">
                <a:moveTo>
                  <a:pt x="20104099" y="0"/>
                </a:moveTo>
                <a:lnTo>
                  <a:pt x="0" y="0"/>
                </a:lnTo>
                <a:lnTo>
                  <a:pt x="0" y="272243"/>
                </a:lnTo>
                <a:lnTo>
                  <a:pt x="20104099" y="272243"/>
                </a:lnTo>
                <a:lnTo>
                  <a:pt x="20104099" y="0"/>
                </a:lnTo>
                <a:close/>
              </a:path>
            </a:pathLst>
          </a:custGeom>
          <a:solidFill>
            <a:srgbClr val="01DCA5"/>
          </a:solidFill>
        </p:spPr>
        <p:txBody>
          <a:bodyPr wrap="square" lIns="0" tIns="0" rIns="0" bIns="0" rtlCol="0"/>
          <a:lstStyle/>
          <a:p>
            <a:endParaRPr/>
          </a:p>
        </p:txBody>
      </p:sp>
      <p:sp>
        <p:nvSpPr>
          <p:cNvPr id="3" name="Content Placeholder 2">
            <a:extLst>
              <a:ext uri="{FF2B5EF4-FFF2-40B4-BE49-F238E27FC236}">
                <a16:creationId xmlns:a16="http://schemas.microsoft.com/office/drawing/2014/main" id="{CCF08AD0-AE77-3039-7CEA-D90642EF6A5D}"/>
              </a:ext>
            </a:extLst>
          </p:cNvPr>
          <p:cNvSpPr>
            <a:spLocks noGrp="1"/>
          </p:cNvSpPr>
          <p:nvPr>
            <p:ph idx="1"/>
          </p:nvPr>
        </p:nvSpPr>
        <p:spPr>
          <a:xfrm>
            <a:off x="568635" y="1699535"/>
            <a:ext cx="10980263" cy="3577775"/>
          </a:xfrm>
          <a:prstGeom prst="rect">
            <a:avLst/>
          </a:prstGeom>
        </p:spPr>
        <p:txBody>
          <a:bodyPr/>
          <a:lstStyle>
            <a:lvl1pPr>
              <a:defRPr sz="1940" b="0" i="0">
                <a:solidFill>
                  <a:srgbClr val="003C3B"/>
                </a:solidFill>
                <a:latin typeface="Outfit" pitchFamily="2" charset="0"/>
                <a:ea typeface="Inter" panose="02000503000000020004" pitchFamily="2" charset="0"/>
              </a:defRPr>
            </a:lvl1pPr>
            <a:lvl2pPr>
              <a:defRPr sz="1940" b="0" i="0">
                <a:solidFill>
                  <a:srgbClr val="003C3B"/>
                </a:solidFill>
                <a:latin typeface="Outfit" pitchFamily="2" charset="0"/>
                <a:ea typeface="Inter" panose="02000503000000020004" pitchFamily="2" charset="0"/>
              </a:defRPr>
            </a:lvl2pPr>
            <a:lvl3pPr>
              <a:defRPr sz="1940" b="0" i="0">
                <a:solidFill>
                  <a:srgbClr val="003C3B"/>
                </a:solidFill>
                <a:latin typeface="Outfit" pitchFamily="2" charset="0"/>
                <a:ea typeface="Inter" panose="02000503000000020004" pitchFamily="2" charset="0"/>
              </a:defRPr>
            </a:lvl3pPr>
            <a:lvl4pPr>
              <a:defRPr sz="1940" b="0" i="0">
                <a:solidFill>
                  <a:srgbClr val="003C3B"/>
                </a:solidFill>
                <a:latin typeface="Outfit" pitchFamily="2" charset="0"/>
                <a:ea typeface="Inter" panose="02000503000000020004" pitchFamily="2" charset="0"/>
              </a:defRPr>
            </a:lvl4pPr>
            <a:lvl5pPr>
              <a:defRPr sz="1940" b="0" i="0">
                <a:solidFill>
                  <a:srgbClr val="003C3B"/>
                </a:solidFill>
                <a:latin typeface="Outfit"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Placeholder 1">
            <a:extLst>
              <a:ext uri="{FF2B5EF4-FFF2-40B4-BE49-F238E27FC236}">
                <a16:creationId xmlns:a16="http://schemas.microsoft.com/office/drawing/2014/main" id="{6D2DA59C-4523-11FE-0AFC-93AD51833590}"/>
              </a:ext>
            </a:extLst>
          </p:cNvPr>
          <p:cNvSpPr>
            <a:spLocks noGrp="1"/>
          </p:cNvSpPr>
          <p:nvPr>
            <p:ph type="title" hasCustomPrompt="1"/>
          </p:nvPr>
        </p:nvSpPr>
        <p:spPr>
          <a:xfrm>
            <a:off x="520160" y="627294"/>
            <a:ext cx="9226509" cy="615900"/>
          </a:xfrm>
          <a:prstGeom prst="rect">
            <a:avLst/>
          </a:prstGeom>
        </p:spPr>
        <p:txBody>
          <a:bodyPr vert="horz" lIns="91440" tIns="45720" rIns="91440" bIns="45720" rtlCol="0" anchor="t">
            <a:noAutofit/>
          </a:bodyPr>
          <a:lstStyle>
            <a:lvl1pPr>
              <a:defRPr sz="4003" b="0" i="0">
                <a:solidFill>
                  <a:srgbClr val="003C3B"/>
                </a:solidFill>
                <a:latin typeface="Outfit" pitchFamily="2" charset="0"/>
              </a:defRPr>
            </a:lvl1pPr>
          </a:lstStyle>
          <a:p>
            <a:r>
              <a:rPr lang="en-GB"/>
              <a:t>Text only slide title maximum of 1 line</a:t>
            </a:r>
            <a:endParaRPr lang="en-US"/>
          </a:p>
        </p:txBody>
      </p:sp>
      <p:pic>
        <p:nvPicPr>
          <p:cNvPr id="8" name="Picture 7" descr="Logo&#10;&#10;Description automatically generated with medium confidence">
            <a:extLst>
              <a:ext uri="{FF2B5EF4-FFF2-40B4-BE49-F238E27FC236}">
                <a16:creationId xmlns:a16="http://schemas.microsoft.com/office/drawing/2014/main" id="{E9C1154D-36D6-A953-38F2-59B9E13E967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250" y="5294523"/>
            <a:ext cx="2190567" cy="1441723"/>
          </a:xfrm>
          <a:prstGeom prst="rect">
            <a:avLst/>
          </a:prstGeom>
        </p:spPr>
      </p:pic>
    </p:spTree>
    <p:extLst>
      <p:ext uri="{BB962C8B-B14F-4D97-AF65-F5344CB8AC3E}">
        <p14:creationId xmlns:p14="http://schemas.microsoft.com/office/powerpoint/2010/main" val="1691605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amp; Image Slide_opt1">
    <p:spTree>
      <p:nvGrpSpPr>
        <p:cNvPr id="1" name=""/>
        <p:cNvGrpSpPr/>
        <p:nvPr/>
      </p:nvGrpSpPr>
      <p:grpSpPr>
        <a:xfrm>
          <a:off x="0" y="0"/>
          <a:ext cx="0" cy="0"/>
          <a:chOff x="0" y="0"/>
          <a:chExt cx="0" cy="0"/>
        </a:xfrm>
      </p:grpSpPr>
      <p:sp>
        <p:nvSpPr>
          <p:cNvPr id="11" name="object 10">
            <a:extLst>
              <a:ext uri="{FF2B5EF4-FFF2-40B4-BE49-F238E27FC236}">
                <a16:creationId xmlns:a16="http://schemas.microsoft.com/office/drawing/2014/main" id="{1195EDD9-5DCF-E587-8C4A-A05B7E78D324}"/>
              </a:ext>
            </a:extLst>
          </p:cNvPr>
          <p:cNvSpPr/>
          <p:nvPr/>
        </p:nvSpPr>
        <p:spPr>
          <a:xfrm>
            <a:off x="6968287" y="1"/>
            <a:ext cx="165204" cy="68576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01DCA5"/>
          </a:solidFill>
        </p:spPr>
        <p:txBody>
          <a:bodyPr wrap="square" lIns="0" tIns="0" rIns="0" bIns="0" rtlCol="0"/>
          <a:lstStyle/>
          <a:p>
            <a:endParaRPr/>
          </a:p>
        </p:txBody>
      </p:sp>
      <p:sp>
        <p:nvSpPr>
          <p:cNvPr id="15" name="Content Placeholder 2">
            <a:extLst>
              <a:ext uri="{FF2B5EF4-FFF2-40B4-BE49-F238E27FC236}">
                <a16:creationId xmlns:a16="http://schemas.microsoft.com/office/drawing/2014/main" id="{31586CE1-277A-D00B-7415-EC9E5EB24040}"/>
              </a:ext>
            </a:extLst>
          </p:cNvPr>
          <p:cNvSpPr>
            <a:spLocks noGrp="1"/>
          </p:cNvSpPr>
          <p:nvPr>
            <p:ph idx="1"/>
          </p:nvPr>
        </p:nvSpPr>
        <p:spPr>
          <a:xfrm>
            <a:off x="566369" y="3416487"/>
            <a:ext cx="5853107" cy="2833532"/>
          </a:xfrm>
          <a:prstGeom prst="rect">
            <a:avLst/>
          </a:prstGeom>
        </p:spPr>
        <p:txBody>
          <a:bodyPr/>
          <a:lstStyle>
            <a:lvl1pPr>
              <a:defRPr sz="1940" b="0" i="0">
                <a:solidFill>
                  <a:srgbClr val="003C3B"/>
                </a:solidFill>
                <a:latin typeface="Outfit" pitchFamily="2" charset="0"/>
                <a:ea typeface="Inter" panose="02000503000000020004" pitchFamily="2" charset="0"/>
              </a:defRPr>
            </a:lvl1pPr>
            <a:lvl2pPr>
              <a:defRPr sz="1697" b="0" i="0">
                <a:solidFill>
                  <a:srgbClr val="003C3B"/>
                </a:solidFill>
                <a:latin typeface="Outfit" pitchFamily="2" charset="0"/>
                <a:ea typeface="Inter" panose="02000503000000020004" pitchFamily="2" charset="0"/>
              </a:defRPr>
            </a:lvl2pPr>
            <a:lvl3pPr>
              <a:defRPr sz="1456" b="0" i="0">
                <a:solidFill>
                  <a:srgbClr val="003C3B"/>
                </a:solidFill>
                <a:latin typeface="Outfit" pitchFamily="2" charset="0"/>
                <a:ea typeface="Inter" panose="02000503000000020004" pitchFamily="2" charset="0"/>
              </a:defRPr>
            </a:lvl3pPr>
            <a:lvl4pPr>
              <a:defRPr sz="1213" b="0" i="0">
                <a:solidFill>
                  <a:srgbClr val="003C3B"/>
                </a:solidFill>
                <a:latin typeface="Outfit" pitchFamily="2" charset="0"/>
                <a:ea typeface="Inter" panose="02000503000000020004" pitchFamily="2" charset="0"/>
              </a:defRPr>
            </a:lvl4pPr>
            <a:lvl5pPr>
              <a:defRPr sz="1092" b="0" i="0">
                <a:solidFill>
                  <a:srgbClr val="003C3B"/>
                </a:solidFill>
                <a:latin typeface="Outfit"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Title Placeholder 1">
            <a:extLst>
              <a:ext uri="{FF2B5EF4-FFF2-40B4-BE49-F238E27FC236}">
                <a16:creationId xmlns:a16="http://schemas.microsoft.com/office/drawing/2014/main" id="{416B0A64-95EE-C813-949F-4460013DB9CF}"/>
              </a:ext>
            </a:extLst>
          </p:cNvPr>
          <p:cNvSpPr>
            <a:spLocks noGrp="1"/>
          </p:cNvSpPr>
          <p:nvPr>
            <p:ph type="title" hasCustomPrompt="1"/>
          </p:nvPr>
        </p:nvSpPr>
        <p:spPr>
          <a:xfrm>
            <a:off x="520159" y="1735126"/>
            <a:ext cx="5390997" cy="1231797"/>
          </a:xfrm>
          <a:prstGeom prst="rect">
            <a:avLst/>
          </a:prstGeom>
        </p:spPr>
        <p:txBody>
          <a:bodyPr vert="horz" lIns="91440" tIns="45720" rIns="91440" bIns="45720" rtlCol="0" anchor="t">
            <a:noAutofit/>
          </a:bodyPr>
          <a:lstStyle>
            <a:lvl1pPr>
              <a:defRPr sz="4003" b="0" i="0">
                <a:solidFill>
                  <a:srgbClr val="003C3B"/>
                </a:solidFill>
                <a:latin typeface="Outfit" pitchFamily="2" charset="0"/>
              </a:defRPr>
            </a:lvl1pPr>
          </a:lstStyle>
          <a:p>
            <a:r>
              <a:rPr lang="en-GB"/>
              <a:t>Text &amp; image slide title maximum of 2 lines</a:t>
            </a:r>
            <a:endParaRPr lang="en-US"/>
          </a:p>
        </p:txBody>
      </p:sp>
      <p:pic>
        <p:nvPicPr>
          <p:cNvPr id="17" name="Picture 16" descr="Logo&#10;&#10;Description automatically generated with medium confidence">
            <a:extLst>
              <a:ext uri="{FF2B5EF4-FFF2-40B4-BE49-F238E27FC236}">
                <a16:creationId xmlns:a16="http://schemas.microsoft.com/office/drawing/2014/main" id="{05790506-9F65-EE13-ED28-F464393885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095" y="136616"/>
            <a:ext cx="2190567" cy="1441723"/>
          </a:xfrm>
          <a:prstGeom prst="rect">
            <a:avLst/>
          </a:prstGeom>
        </p:spPr>
      </p:pic>
      <p:sp>
        <p:nvSpPr>
          <p:cNvPr id="4" name="Picture Placeholder 12">
            <a:extLst>
              <a:ext uri="{FF2B5EF4-FFF2-40B4-BE49-F238E27FC236}">
                <a16:creationId xmlns:a16="http://schemas.microsoft.com/office/drawing/2014/main" id="{53827B12-AFEC-0AC9-04EF-BDF6A071CF2E}"/>
              </a:ext>
            </a:extLst>
          </p:cNvPr>
          <p:cNvSpPr>
            <a:spLocks noGrp="1"/>
          </p:cNvSpPr>
          <p:nvPr>
            <p:ph type="pic" sz="quarter" idx="11"/>
          </p:nvPr>
        </p:nvSpPr>
        <p:spPr>
          <a:xfrm>
            <a:off x="7130512" y="1741"/>
            <a:ext cx="5061488" cy="6858000"/>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mp; Image Slide_opt2">
    <p:spTree>
      <p:nvGrpSpPr>
        <p:cNvPr id="1" name=""/>
        <p:cNvGrpSpPr/>
        <p:nvPr/>
      </p:nvGrpSpPr>
      <p:grpSpPr>
        <a:xfrm>
          <a:off x="0" y="0"/>
          <a:ext cx="0" cy="0"/>
          <a:chOff x="0" y="0"/>
          <a:chExt cx="0" cy="0"/>
        </a:xfrm>
      </p:grpSpPr>
      <p:sp>
        <p:nvSpPr>
          <p:cNvPr id="6" name="object 10">
            <a:extLst>
              <a:ext uri="{FF2B5EF4-FFF2-40B4-BE49-F238E27FC236}">
                <a16:creationId xmlns:a16="http://schemas.microsoft.com/office/drawing/2014/main" id="{2418B32C-4041-FB93-A954-CA60B3ACC7DE}"/>
              </a:ext>
            </a:extLst>
          </p:cNvPr>
          <p:cNvSpPr/>
          <p:nvPr/>
        </p:nvSpPr>
        <p:spPr>
          <a:xfrm>
            <a:off x="5056106" y="1"/>
            <a:ext cx="165204" cy="6857615"/>
          </a:xfrm>
          <a:custGeom>
            <a:avLst/>
            <a:gdLst/>
            <a:ahLst/>
            <a:cxnLst/>
            <a:rect l="l" t="t" r="r" b="b"/>
            <a:pathLst>
              <a:path w="272415" h="11308715">
                <a:moveTo>
                  <a:pt x="272232" y="0"/>
                </a:moveTo>
                <a:lnTo>
                  <a:pt x="0" y="0"/>
                </a:lnTo>
                <a:lnTo>
                  <a:pt x="0" y="11308556"/>
                </a:lnTo>
                <a:lnTo>
                  <a:pt x="272232" y="11308556"/>
                </a:lnTo>
                <a:lnTo>
                  <a:pt x="272232" y="0"/>
                </a:lnTo>
                <a:close/>
              </a:path>
            </a:pathLst>
          </a:custGeom>
          <a:solidFill>
            <a:srgbClr val="01DCA5"/>
          </a:solidFill>
        </p:spPr>
        <p:txBody>
          <a:bodyPr wrap="square" lIns="0" tIns="0" rIns="0" bIns="0" rtlCol="0"/>
          <a:lstStyle/>
          <a:p>
            <a:endParaRPr/>
          </a:p>
        </p:txBody>
      </p:sp>
      <p:sp>
        <p:nvSpPr>
          <p:cNvPr id="16" name="Content Placeholder 2">
            <a:extLst>
              <a:ext uri="{FF2B5EF4-FFF2-40B4-BE49-F238E27FC236}">
                <a16:creationId xmlns:a16="http://schemas.microsoft.com/office/drawing/2014/main" id="{314101DF-1D0F-8FAF-5FA2-93517F558DC5}"/>
              </a:ext>
            </a:extLst>
          </p:cNvPr>
          <p:cNvSpPr>
            <a:spLocks noGrp="1"/>
          </p:cNvSpPr>
          <p:nvPr>
            <p:ph idx="1"/>
          </p:nvPr>
        </p:nvSpPr>
        <p:spPr>
          <a:xfrm>
            <a:off x="5800107" y="2273567"/>
            <a:ext cx="5853107" cy="2833532"/>
          </a:xfrm>
          <a:prstGeom prst="rect">
            <a:avLst/>
          </a:prstGeom>
        </p:spPr>
        <p:txBody>
          <a:bodyPr/>
          <a:lstStyle>
            <a:lvl1pPr>
              <a:defRPr sz="1940" b="0" i="0">
                <a:solidFill>
                  <a:srgbClr val="003C3B"/>
                </a:solidFill>
                <a:latin typeface="Outfit" pitchFamily="2" charset="0"/>
                <a:ea typeface="Inter" panose="02000503000000020004" pitchFamily="2" charset="0"/>
              </a:defRPr>
            </a:lvl1pPr>
            <a:lvl2pPr>
              <a:defRPr sz="1697" b="0" i="0">
                <a:solidFill>
                  <a:srgbClr val="003C3B"/>
                </a:solidFill>
                <a:latin typeface="Outfit" pitchFamily="2" charset="0"/>
                <a:ea typeface="Inter" panose="02000503000000020004" pitchFamily="2" charset="0"/>
              </a:defRPr>
            </a:lvl2pPr>
            <a:lvl3pPr>
              <a:defRPr sz="1456" b="0" i="0">
                <a:solidFill>
                  <a:srgbClr val="003C3B"/>
                </a:solidFill>
                <a:latin typeface="Outfit" pitchFamily="2" charset="0"/>
                <a:ea typeface="Inter" panose="02000503000000020004" pitchFamily="2" charset="0"/>
              </a:defRPr>
            </a:lvl3pPr>
            <a:lvl4pPr>
              <a:defRPr sz="1213" b="0" i="0">
                <a:solidFill>
                  <a:srgbClr val="003C3B"/>
                </a:solidFill>
                <a:latin typeface="Outfit" pitchFamily="2" charset="0"/>
                <a:ea typeface="Inter" panose="02000503000000020004" pitchFamily="2" charset="0"/>
              </a:defRPr>
            </a:lvl4pPr>
            <a:lvl5pPr>
              <a:defRPr sz="1092" b="0" i="0">
                <a:solidFill>
                  <a:srgbClr val="003C3B"/>
                </a:solidFill>
                <a:latin typeface="Outfit"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Placeholder 1">
            <a:extLst>
              <a:ext uri="{FF2B5EF4-FFF2-40B4-BE49-F238E27FC236}">
                <a16:creationId xmlns:a16="http://schemas.microsoft.com/office/drawing/2014/main" id="{0E34B44A-7A8E-F500-20CE-D4E64B0EF12C}"/>
              </a:ext>
            </a:extLst>
          </p:cNvPr>
          <p:cNvSpPr>
            <a:spLocks noGrp="1"/>
          </p:cNvSpPr>
          <p:nvPr>
            <p:ph type="title" hasCustomPrompt="1"/>
          </p:nvPr>
        </p:nvSpPr>
        <p:spPr>
          <a:xfrm>
            <a:off x="5800106" y="561884"/>
            <a:ext cx="5648479" cy="1231797"/>
          </a:xfrm>
          <a:prstGeom prst="rect">
            <a:avLst/>
          </a:prstGeom>
        </p:spPr>
        <p:txBody>
          <a:bodyPr vert="horz" lIns="91440" tIns="45720" rIns="91440" bIns="45720" rtlCol="0" anchor="t">
            <a:noAutofit/>
          </a:bodyPr>
          <a:lstStyle>
            <a:lvl1pPr>
              <a:defRPr sz="4003" b="0" i="0">
                <a:solidFill>
                  <a:srgbClr val="003C3B"/>
                </a:solidFill>
                <a:latin typeface="Outfit" pitchFamily="2" charset="0"/>
              </a:defRPr>
            </a:lvl1pPr>
          </a:lstStyle>
          <a:p>
            <a:r>
              <a:rPr lang="en-GB"/>
              <a:t>Text &amp; image slide title maximum of 2 lines</a:t>
            </a:r>
            <a:endParaRPr lang="en-US"/>
          </a:p>
        </p:txBody>
      </p:sp>
      <p:pic>
        <p:nvPicPr>
          <p:cNvPr id="72" name="Picture 71" descr="Logo&#10;&#10;Description automatically generated with medium confidence">
            <a:extLst>
              <a:ext uri="{FF2B5EF4-FFF2-40B4-BE49-F238E27FC236}">
                <a16:creationId xmlns:a16="http://schemas.microsoft.com/office/drawing/2014/main" id="{A7E1376B-7710-0DD8-EA1F-07505FDD140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33173" y="5294523"/>
            <a:ext cx="2190567" cy="1441723"/>
          </a:xfrm>
          <a:prstGeom prst="rect">
            <a:avLst/>
          </a:prstGeom>
        </p:spPr>
      </p:pic>
      <p:sp>
        <p:nvSpPr>
          <p:cNvPr id="3" name="Picture Placeholder 12">
            <a:extLst>
              <a:ext uri="{FF2B5EF4-FFF2-40B4-BE49-F238E27FC236}">
                <a16:creationId xmlns:a16="http://schemas.microsoft.com/office/drawing/2014/main" id="{666F29F3-5F63-ECBC-D7F4-B4046920754E}"/>
              </a:ext>
            </a:extLst>
          </p:cNvPr>
          <p:cNvSpPr>
            <a:spLocks noGrp="1"/>
          </p:cNvSpPr>
          <p:nvPr>
            <p:ph type="pic" sz="quarter" idx="11"/>
          </p:nvPr>
        </p:nvSpPr>
        <p:spPr>
          <a:xfrm>
            <a:off x="0" y="2865"/>
            <a:ext cx="5061488" cy="6858000"/>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19188088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Only Slide">
    <p:spTree>
      <p:nvGrpSpPr>
        <p:cNvPr id="1" name=""/>
        <p:cNvGrpSpPr/>
        <p:nvPr/>
      </p:nvGrpSpPr>
      <p:grpSpPr>
        <a:xfrm>
          <a:off x="0" y="0"/>
          <a:ext cx="0" cy="0"/>
          <a:chOff x="0" y="0"/>
          <a:chExt cx="0" cy="0"/>
        </a:xfrm>
      </p:grpSpPr>
      <p:sp>
        <p:nvSpPr>
          <p:cNvPr id="2" name="Picture Placeholder 12">
            <a:extLst>
              <a:ext uri="{FF2B5EF4-FFF2-40B4-BE49-F238E27FC236}">
                <a16:creationId xmlns:a16="http://schemas.microsoft.com/office/drawing/2014/main" id="{F4E101A4-56D7-2B69-7070-2CA34A9EEFCC}"/>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26004723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ultiple Image Slide_opt1">
    <p:spTree>
      <p:nvGrpSpPr>
        <p:cNvPr id="1" name=""/>
        <p:cNvGrpSpPr/>
        <p:nvPr/>
      </p:nvGrpSpPr>
      <p:grpSpPr>
        <a:xfrm>
          <a:off x="0" y="0"/>
          <a:ext cx="0" cy="0"/>
          <a:chOff x="0" y="0"/>
          <a:chExt cx="0" cy="0"/>
        </a:xfrm>
      </p:grpSpPr>
      <p:sp>
        <p:nvSpPr>
          <p:cNvPr id="6" name="object 10">
            <a:extLst>
              <a:ext uri="{FF2B5EF4-FFF2-40B4-BE49-F238E27FC236}">
                <a16:creationId xmlns:a16="http://schemas.microsoft.com/office/drawing/2014/main" id="{2418B32C-4041-FB93-A954-CA60B3ACC7DE}"/>
              </a:ext>
            </a:extLst>
          </p:cNvPr>
          <p:cNvSpPr/>
          <p:nvPr/>
        </p:nvSpPr>
        <p:spPr>
          <a:xfrm>
            <a:off x="12026797" y="1"/>
            <a:ext cx="165204" cy="6857615"/>
          </a:xfrm>
          <a:custGeom>
            <a:avLst/>
            <a:gdLst/>
            <a:ahLst/>
            <a:cxnLst/>
            <a:rect l="l" t="t" r="r" b="b"/>
            <a:pathLst>
              <a:path w="272415" h="11308715">
                <a:moveTo>
                  <a:pt x="272232" y="0"/>
                </a:moveTo>
                <a:lnTo>
                  <a:pt x="0" y="0"/>
                </a:lnTo>
                <a:lnTo>
                  <a:pt x="0" y="11308556"/>
                </a:lnTo>
                <a:lnTo>
                  <a:pt x="272232" y="11308556"/>
                </a:lnTo>
                <a:lnTo>
                  <a:pt x="272232" y="0"/>
                </a:lnTo>
                <a:close/>
              </a:path>
            </a:pathLst>
          </a:custGeom>
          <a:solidFill>
            <a:srgbClr val="01DCA5"/>
          </a:solidFill>
        </p:spPr>
        <p:txBody>
          <a:bodyPr wrap="square" lIns="0" tIns="0" rIns="0" bIns="0" rtlCol="0"/>
          <a:lstStyle/>
          <a:p>
            <a:endParaRPr/>
          </a:p>
        </p:txBody>
      </p:sp>
      <p:pic>
        <p:nvPicPr>
          <p:cNvPr id="4" name="Picture 3" descr="Logo&#10;&#10;Description automatically generated with medium confidence">
            <a:extLst>
              <a:ext uri="{FF2B5EF4-FFF2-40B4-BE49-F238E27FC236}">
                <a16:creationId xmlns:a16="http://schemas.microsoft.com/office/drawing/2014/main" id="{5F00D402-5185-E8FF-0923-E28236B850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095" y="136616"/>
            <a:ext cx="2190567" cy="1441723"/>
          </a:xfrm>
          <a:prstGeom prst="rect">
            <a:avLst/>
          </a:prstGeom>
        </p:spPr>
      </p:pic>
      <p:sp>
        <p:nvSpPr>
          <p:cNvPr id="8" name="Picture Placeholder 12">
            <a:extLst>
              <a:ext uri="{FF2B5EF4-FFF2-40B4-BE49-F238E27FC236}">
                <a16:creationId xmlns:a16="http://schemas.microsoft.com/office/drawing/2014/main" id="{C6CDE099-1FB8-58A8-FC61-4700ECB4DA69}"/>
              </a:ext>
            </a:extLst>
          </p:cNvPr>
          <p:cNvSpPr>
            <a:spLocks noGrp="1"/>
          </p:cNvSpPr>
          <p:nvPr>
            <p:ph type="pic" sz="quarter" idx="13"/>
          </p:nvPr>
        </p:nvSpPr>
        <p:spPr>
          <a:xfrm>
            <a:off x="583878" y="1642632"/>
            <a:ext cx="2915359" cy="2669875"/>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
        <p:nvSpPr>
          <p:cNvPr id="10" name="Picture Placeholder 12">
            <a:extLst>
              <a:ext uri="{FF2B5EF4-FFF2-40B4-BE49-F238E27FC236}">
                <a16:creationId xmlns:a16="http://schemas.microsoft.com/office/drawing/2014/main" id="{EC66147D-9FC7-612D-FFE0-F5B777FAF52E}"/>
              </a:ext>
            </a:extLst>
          </p:cNvPr>
          <p:cNvSpPr>
            <a:spLocks noGrp="1"/>
          </p:cNvSpPr>
          <p:nvPr>
            <p:ph type="pic" sz="quarter" idx="14"/>
          </p:nvPr>
        </p:nvSpPr>
        <p:spPr>
          <a:xfrm>
            <a:off x="4428545" y="1642632"/>
            <a:ext cx="2915359" cy="2669875"/>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
        <p:nvSpPr>
          <p:cNvPr id="11" name="Picture Placeholder 12">
            <a:extLst>
              <a:ext uri="{FF2B5EF4-FFF2-40B4-BE49-F238E27FC236}">
                <a16:creationId xmlns:a16="http://schemas.microsoft.com/office/drawing/2014/main" id="{2BA07D73-342E-F574-3FF1-6110E6D91C04}"/>
              </a:ext>
            </a:extLst>
          </p:cNvPr>
          <p:cNvSpPr>
            <a:spLocks noGrp="1"/>
          </p:cNvSpPr>
          <p:nvPr>
            <p:ph type="pic" sz="quarter" idx="15"/>
          </p:nvPr>
        </p:nvSpPr>
        <p:spPr>
          <a:xfrm>
            <a:off x="8245789" y="1642632"/>
            <a:ext cx="2915359" cy="2669875"/>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643396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_grey_opt1">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D18CBD-6FF2-33EA-7CEC-90D3B43D5D11}"/>
              </a:ext>
            </a:extLst>
          </p:cNvPr>
          <p:cNvSpPr>
            <a:spLocks noGrp="1"/>
          </p:cNvSpPr>
          <p:nvPr>
            <p:ph type="title" hasCustomPrompt="1"/>
          </p:nvPr>
        </p:nvSpPr>
        <p:spPr>
          <a:xfrm>
            <a:off x="518877" y="2036695"/>
            <a:ext cx="4267060" cy="2286128"/>
          </a:xfrm>
          <a:prstGeom prst="rect">
            <a:avLst/>
          </a:prstGeom>
        </p:spPr>
        <p:txBody>
          <a:bodyPr vert="horz" lIns="91440" tIns="45720" rIns="91440" bIns="45720" rtlCol="0" anchor="t">
            <a:noAutofit/>
          </a:bodyPr>
          <a:lstStyle>
            <a:lvl1pPr>
              <a:defRPr sz="4367" b="1" i="0">
                <a:solidFill>
                  <a:srgbClr val="003C3B"/>
                </a:solidFill>
                <a:latin typeface="Outfit" pitchFamily="2" charset="0"/>
              </a:defRPr>
            </a:lvl1pPr>
          </a:lstStyle>
          <a:p>
            <a:r>
              <a:rPr lang="en-GB"/>
              <a:t>Cover Slide</a:t>
            </a:r>
            <a:br>
              <a:rPr lang="en-GB"/>
            </a:br>
            <a:r>
              <a:rPr lang="en-GB"/>
              <a:t>title maximum of 4 lines </a:t>
            </a:r>
            <a:endParaRPr lang="en-US"/>
          </a:p>
        </p:txBody>
      </p:sp>
      <p:pic>
        <p:nvPicPr>
          <p:cNvPr id="4" name="Picture 3" descr="Logo&#10;&#10;Description automatically generated with medium confidence">
            <a:extLst>
              <a:ext uri="{FF2B5EF4-FFF2-40B4-BE49-F238E27FC236}">
                <a16:creationId xmlns:a16="http://schemas.microsoft.com/office/drawing/2014/main" id="{E9BA3667-DBE8-38CD-D818-1789F73A95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095" y="136616"/>
            <a:ext cx="2190567" cy="1441723"/>
          </a:xfrm>
          <a:prstGeom prst="rect">
            <a:avLst/>
          </a:prstGeom>
        </p:spPr>
      </p:pic>
      <p:sp>
        <p:nvSpPr>
          <p:cNvPr id="17" name="Subtitle 2">
            <a:extLst>
              <a:ext uri="{FF2B5EF4-FFF2-40B4-BE49-F238E27FC236}">
                <a16:creationId xmlns:a16="http://schemas.microsoft.com/office/drawing/2014/main" id="{2450CBED-BAF5-CC78-8065-CEE3D5F2A3D9}"/>
              </a:ext>
            </a:extLst>
          </p:cNvPr>
          <p:cNvSpPr>
            <a:spLocks noGrp="1"/>
          </p:cNvSpPr>
          <p:nvPr>
            <p:ph type="subTitle" idx="1"/>
          </p:nvPr>
        </p:nvSpPr>
        <p:spPr>
          <a:xfrm>
            <a:off x="518878" y="4957301"/>
            <a:ext cx="5271441" cy="567655"/>
          </a:xfrm>
          <a:prstGeom prst="rect">
            <a:avLst/>
          </a:prstGeom>
        </p:spPr>
        <p:txBody>
          <a:bodyPr/>
          <a:lstStyle>
            <a:lvl1pPr marL="0" indent="0" algn="l">
              <a:buNone/>
              <a:defRPr sz="1940">
                <a:solidFill>
                  <a:srgbClr val="003C3B"/>
                </a:solidFill>
                <a:latin typeface="Outfit" pitchFamily="2" charset="0"/>
              </a:defRPr>
            </a:lvl1pPr>
            <a:lvl2pPr marL="277240" indent="0" algn="ctr">
              <a:buNone/>
              <a:defRPr sz="1213"/>
            </a:lvl2pPr>
            <a:lvl3pPr marL="554478" indent="0" algn="ctr">
              <a:buNone/>
              <a:defRPr sz="1092"/>
            </a:lvl3pPr>
            <a:lvl4pPr marL="831718" indent="0" algn="ctr">
              <a:buNone/>
              <a:defRPr sz="971"/>
            </a:lvl4pPr>
            <a:lvl5pPr marL="1108956" indent="0" algn="ctr">
              <a:buNone/>
              <a:defRPr sz="971"/>
            </a:lvl5pPr>
            <a:lvl6pPr marL="1386196" indent="0" algn="ctr">
              <a:buNone/>
              <a:defRPr sz="971"/>
            </a:lvl6pPr>
            <a:lvl7pPr marL="1663434" indent="0" algn="ctr">
              <a:buNone/>
              <a:defRPr sz="971"/>
            </a:lvl7pPr>
            <a:lvl8pPr marL="1940674" indent="0" algn="ctr">
              <a:buNone/>
              <a:defRPr sz="971"/>
            </a:lvl8pPr>
            <a:lvl9pPr marL="2217913" indent="0" algn="ctr">
              <a:buNone/>
              <a:defRPr sz="971"/>
            </a:lvl9pPr>
          </a:lstStyle>
          <a:p>
            <a:r>
              <a:rPr lang="en-GB"/>
              <a:t>Click to edit Master subtitle style</a:t>
            </a:r>
            <a:endParaRPr lang="en-US"/>
          </a:p>
        </p:txBody>
      </p:sp>
      <p:pic>
        <p:nvPicPr>
          <p:cNvPr id="22" name="Picture 21" descr="Icon&#10;&#10;Description automatically generated">
            <a:extLst>
              <a:ext uri="{FF2B5EF4-FFF2-40B4-BE49-F238E27FC236}">
                <a16:creationId xmlns:a16="http://schemas.microsoft.com/office/drawing/2014/main" id="{CC92E8A1-37D3-2FC9-50B2-B2124284996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401682" y="242"/>
            <a:ext cx="5790319" cy="6857519"/>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ultiple Image Slide_opt2">
    <p:spTree>
      <p:nvGrpSpPr>
        <p:cNvPr id="1" name=""/>
        <p:cNvGrpSpPr/>
        <p:nvPr/>
      </p:nvGrpSpPr>
      <p:grpSpPr>
        <a:xfrm>
          <a:off x="0" y="0"/>
          <a:ext cx="0" cy="0"/>
          <a:chOff x="0" y="0"/>
          <a:chExt cx="0" cy="0"/>
        </a:xfrm>
      </p:grpSpPr>
      <p:pic>
        <p:nvPicPr>
          <p:cNvPr id="4" name="Picture 3" descr="Logo&#10;&#10;Description automatically generated with medium confidence">
            <a:extLst>
              <a:ext uri="{FF2B5EF4-FFF2-40B4-BE49-F238E27FC236}">
                <a16:creationId xmlns:a16="http://schemas.microsoft.com/office/drawing/2014/main" id="{5F00D402-5185-E8FF-0923-E28236B850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095" y="136616"/>
            <a:ext cx="2190567" cy="1441723"/>
          </a:xfrm>
          <a:prstGeom prst="rect">
            <a:avLst/>
          </a:prstGeom>
        </p:spPr>
      </p:pic>
      <p:sp>
        <p:nvSpPr>
          <p:cNvPr id="11" name="object 10">
            <a:extLst>
              <a:ext uri="{FF2B5EF4-FFF2-40B4-BE49-F238E27FC236}">
                <a16:creationId xmlns:a16="http://schemas.microsoft.com/office/drawing/2014/main" id="{963E5D43-6872-AA68-89A8-5460AE836BC0}"/>
              </a:ext>
            </a:extLst>
          </p:cNvPr>
          <p:cNvSpPr/>
          <p:nvPr userDrawn="1"/>
        </p:nvSpPr>
        <p:spPr>
          <a:xfrm>
            <a:off x="12026797" y="1"/>
            <a:ext cx="165204" cy="6857615"/>
          </a:xfrm>
          <a:custGeom>
            <a:avLst/>
            <a:gdLst/>
            <a:ahLst/>
            <a:cxnLst/>
            <a:rect l="l" t="t" r="r" b="b"/>
            <a:pathLst>
              <a:path w="272415" h="11308715">
                <a:moveTo>
                  <a:pt x="272232" y="0"/>
                </a:moveTo>
                <a:lnTo>
                  <a:pt x="0" y="0"/>
                </a:lnTo>
                <a:lnTo>
                  <a:pt x="0" y="11308556"/>
                </a:lnTo>
                <a:lnTo>
                  <a:pt x="272232" y="11308556"/>
                </a:lnTo>
                <a:lnTo>
                  <a:pt x="272232" y="0"/>
                </a:lnTo>
                <a:close/>
              </a:path>
            </a:pathLst>
          </a:custGeom>
          <a:solidFill>
            <a:srgbClr val="01DCA5"/>
          </a:solidFill>
        </p:spPr>
        <p:txBody>
          <a:bodyPr wrap="square" lIns="0" tIns="0" rIns="0" bIns="0" rtlCol="0"/>
          <a:lstStyle/>
          <a:p>
            <a:endParaRPr/>
          </a:p>
        </p:txBody>
      </p:sp>
      <p:sp>
        <p:nvSpPr>
          <p:cNvPr id="9" name="Picture Placeholder 12">
            <a:extLst>
              <a:ext uri="{FF2B5EF4-FFF2-40B4-BE49-F238E27FC236}">
                <a16:creationId xmlns:a16="http://schemas.microsoft.com/office/drawing/2014/main" id="{4441B3FD-1279-E5F0-E2EF-2F813922601B}"/>
              </a:ext>
            </a:extLst>
          </p:cNvPr>
          <p:cNvSpPr>
            <a:spLocks noGrp="1"/>
          </p:cNvSpPr>
          <p:nvPr>
            <p:ph type="pic" sz="quarter" idx="13"/>
          </p:nvPr>
        </p:nvSpPr>
        <p:spPr>
          <a:xfrm>
            <a:off x="238151" y="1778499"/>
            <a:ext cx="3698911" cy="4942885"/>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
        <p:nvSpPr>
          <p:cNvPr id="10" name="Picture Placeholder 12">
            <a:extLst>
              <a:ext uri="{FF2B5EF4-FFF2-40B4-BE49-F238E27FC236}">
                <a16:creationId xmlns:a16="http://schemas.microsoft.com/office/drawing/2014/main" id="{6981FABC-D64E-DD4E-DD40-88B87CDE4C1B}"/>
              </a:ext>
            </a:extLst>
          </p:cNvPr>
          <p:cNvSpPr>
            <a:spLocks noGrp="1"/>
          </p:cNvSpPr>
          <p:nvPr>
            <p:ph type="pic" sz="quarter" idx="14"/>
          </p:nvPr>
        </p:nvSpPr>
        <p:spPr>
          <a:xfrm>
            <a:off x="4082818" y="1778499"/>
            <a:ext cx="3698911" cy="4942885"/>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
        <p:nvSpPr>
          <p:cNvPr id="12" name="Picture Placeholder 12">
            <a:extLst>
              <a:ext uri="{FF2B5EF4-FFF2-40B4-BE49-F238E27FC236}">
                <a16:creationId xmlns:a16="http://schemas.microsoft.com/office/drawing/2014/main" id="{267225A8-DF92-6DC4-B9E0-536C7B8E9CEE}"/>
              </a:ext>
            </a:extLst>
          </p:cNvPr>
          <p:cNvSpPr>
            <a:spLocks noGrp="1"/>
          </p:cNvSpPr>
          <p:nvPr>
            <p:ph type="pic" sz="quarter" idx="15"/>
          </p:nvPr>
        </p:nvSpPr>
        <p:spPr>
          <a:xfrm>
            <a:off x="7900062" y="1778499"/>
            <a:ext cx="3698911" cy="4942885"/>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8113592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ultiple Image Slide_opt3">
    <p:spTree>
      <p:nvGrpSpPr>
        <p:cNvPr id="1" name=""/>
        <p:cNvGrpSpPr/>
        <p:nvPr/>
      </p:nvGrpSpPr>
      <p:grpSpPr>
        <a:xfrm>
          <a:off x="0" y="0"/>
          <a:ext cx="0" cy="0"/>
          <a:chOff x="0" y="0"/>
          <a:chExt cx="0" cy="0"/>
        </a:xfrm>
      </p:grpSpPr>
      <p:pic>
        <p:nvPicPr>
          <p:cNvPr id="4" name="Picture 3" descr="Logo&#10;&#10;Description automatically generated with medium confidence">
            <a:extLst>
              <a:ext uri="{FF2B5EF4-FFF2-40B4-BE49-F238E27FC236}">
                <a16:creationId xmlns:a16="http://schemas.microsoft.com/office/drawing/2014/main" id="{5F00D402-5185-E8FF-0923-E28236B850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095" y="136616"/>
            <a:ext cx="2190567" cy="1441723"/>
          </a:xfrm>
          <a:prstGeom prst="rect">
            <a:avLst/>
          </a:prstGeom>
        </p:spPr>
      </p:pic>
      <p:sp>
        <p:nvSpPr>
          <p:cNvPr id="11" name="object 10">
            <a:extLst>
              <a:ext uri="{FF2B5EF4-FFF2-40B4-BE49-F238E27FC236}">
                <a16:creationId xmlns:a16="http://schemas.microsoft.com/office/drawing/2014/main" id="{963E5D43-6872-AA68-89A8-5460AE836BC0}"/>
              </a:ext>
            </a:extLst>
          </p:cNvPr>
          <p:cNvSpPr/>
          <p:nvPr userDrawn="1"/>
        </p:nvSpPr>
        <p:spPr>
          <a:xfrm>
            <a:off x="12026797" y="1"/>
            <a:ext cx="165204" cy="6857615"/>
          </a:xfrm>
          <a:custGeom>
            <a:avLst/>
            <a:gdLst/>
            <a:ahLst/>
            <a:cxnLst/>
            <a:rect l="l" t="t" r="r" b="b"/>
            <a:pathLst>
              <a:path w="272415" h="11308715">
                <a:moveTo>
                  <a:pt x="272232" y="0"/>
                </a:moveTo>
                <a:lnTo>
                  <a:pt x="0" y="0"/>
                </a:lnTo>
                <a:lnTo>
                  <a:pt x="0" y="11308556"/>
                </a:lnTo>
                <a:lnTo>
                  <a:pt x="272232" y="11308556"/>
                </a:lnTo>
                <a:lnTo>
                  <a:pt x="272232" y="0"/>
                </a:lnTo>
                <a:close/>
              </a:path>
            </a:pathLst>
          </a:custGeom>
          <a:solidFill>
            <a:srgbClr val="01DCA5"/>
          </a:solidFill>
        </p:spPr>
        <p:txBody>
          <a:bodyPr wrap="square" lIns="0" tIns="0" rIns="0" bIns="0" rtlCol="0"/>
          <a:lstStyle/>
          <a:p>
            <a:endParaRPr/>
          </a:p>
        </p:txBody>
      </p:sp>
      <p:sp>
        <p:nvSpPr>
          <p:cNvPr id="2" name="Title Placeholder 1">
            <a:extLst>
              <a:ext uri="{FF2B5EF4-FFF2-40B4-BE49-F238E27FC236}">
                <a16:creationId xmlns:a16="http://schemas.microsoft.com/office/drawing/2014/main" id="{9D8CD300-AFD2-A445-594E-242C47286653}"/>
              </a:ext>
            </a:extLst>
          </p:cNvPr>
          <p:cNvSpPr>
            <a:spLocks noGrp="1"/>
          </p:cNvSpPr>
          <p:nvPr>
            <p:ph type="title" hasCustomPrompt="1"/>
          </p:nvPr>
        </p:nvSpPr>
        <p:spPr>
          <a:xfrm>
            <a:off x="520159" y="1735126"/>
            <a:ext cx="5390997" cy="1231797"/>
          </a:xfrm>
          <a:prstGeom prst="rect">
            <a:avLst/>
          </a:prstGeom>
        </p:spPr>
        <p:txBody>
          <a:bodyPr vert="horz" lIns="91440" tIns="45720" rIns="91440" bIns="45720" rtlCol="0" anchor="t">
            <a:noAutofit/>
          </a:bodyPr>
          <a:lstStyle>
            <a:lvl1pPr>
              <a:defRPr sz="4003" b="0" i="0">
                <a:solidFill>
                  <a:srgbClr val="003C3B"/>
                </a:solidFill>
                <a:latin typeface="Outfit" pitchFamily="2" charset="0"/>
              </a:defRPr>
            </a:lvl1pPr>
          </a:lstStyle>
          <a:p>
            <a:r>
              <a:rPr lang="en-GB"/>
              <a:t>Text &amp; main images</a:t>
            </a:r>
            <a:endParaRPr lang="en-US"/>
          </a:p>
        </p:txBody>
      </p:sp>
      <p:sp>
        <p:nvSpPr>
          <p:cNvPr id="7" name="Picture Placeholder 12">
            <a:extLst>
              <a:ext uri="{FF2B5EF4-FFF2-40B4-BE49-F238E27FC236}">
                <a16:creationId xmlns:a16="http://schemas.microsoft.com/office/drawing/2014/main" id="{26C29E3D-6339-BE55-5799-0028BAFC3DEA}"/>
              </a:ext>
            </a:extLst>
          </p:cNvPr>
          <p:cNvSpPr>
            <a:spLocks noGrp="1"/>
          </p:cNvSpPr>
          <p:nvPr>
            <p:ph type="pic" sz="quarter" idx="13"/>
          </p:nvPr>
        </p:nvSpPr>
        <p:spPr>
          <a:xfrm>
            <a:off x="170626" y="3865658"/>
            <a:ext cx="3698911" cy="2855727"/>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
        <p:nvSpPr>
          <p:cNvPr id="8" name="Picture Placeholder 12">
            <a:extLst>
              <a:ext uri="{FF2B5EF4-FFF2-40B4-BE49-F238E27FC236}">
                <a16:creationId xmlns:a16="http://schemas.microsoft.com/office/drawing/2014/main" id="{5557DA65-DD09-B94E-7CC0-8C994100CDE0}"/>
              </a:ext>
            </a:extLst>
          </p:cNvPr>
          <p:cNvSpPr>
            <a:spLocks noGrp="1"/>
          </p:cNvSpPr>
          <p:nvPr>
            <p:ph type="pic" sz="quarter" idx="14"/>
          </p:nvPr>
        </p:nvSpPr>
        <p:spPr>
          <a:xfrm>
            <a:off x="4015293" y="3865658"/>
            <a:ext cx="3698911" cy="2855727"/>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
        <p:nvSpPr>
          <p:cNvPr id="9" name="Picture Placeholder 12">
            <a:extLst>
              <a:ext uri="{FF2B5EF4-FFF2-40B4-BE49-F238E27FC236}">
                <a16:creationId xmlns:a16="http://schemas.microsoft.com/office/drawing/2014/main" id="{3B0D28BD-15AE-5855-9139-0860ED508082}"/>
              </a:ext>
            </a:extLst>
          </p:cNvPr>
          <p:cNvSpPr>
            <a:spLocks noGrp="1"/>
          </p:cNvSpPr>
          <p:nvPr>
            <p:ph type="pic" sz="quarter" idx="15"/>
          </p:nvPr>
        </p:nvSpPr>
        <p:spPr>
          <a:xfrm>
            <a:off x="7832537" y="3865658"/>
            <a:ext cx="3698911" cy="2855727"/>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3252071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amp; Image Slide_opt4">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31586CE1-277A-D00B-7415-EC9E5EB24040}"/>
              </a:ext>
            </a:extLst>
          </p:cNvPr>
          <p:cNvSpPr>
            <a:spLocks noGrp="1"/>
          </p:cNvSpPr>
          <p:nvPr>
            <p:ph idx="1"/>
          </p:nvPr>
        </p:nvSpPr>
        <p:spPr>
          <a:xfrm>
            <a:off x="566369" y="3416487"/>
            <a:ext cx="5853107" cy="2833532"/>
          </a:xfrm>
          <a:prstGeom prst="rect">
            <a:avLst/>
          </a:prstGeom>
        </p:spPr>
        <p:txBody>
          <a:bodyPr/>
          <a:lstStyle>
            <a:lvl1pPr>
              <a:defRPr sz="1940" b="0" i="0">
                <a:solidFill>
                  <a:srgbClr val="003C3B"/>
                </a:solidFill>
                <a:latin typeface="Outfit" pitchFamily="2" charset="0"/>
                <a:ea typeface="Inter" panose="02000503000000020004" pitchFamily="2" charset="0"/>
              </a:defRPr>
            </a:lvl1pPr>
            <a:lvl2pPr>
              <a:defRPr sz="1697" b="0" i="0">
                <a:solidFill>
                  <a:srgbClr val="003C3B"/>
                </a:solidFill>
                <a:latin typeface="Outfit" pitchFamily="2" charset="0"/>
                <a:ea typeface="Inter" panose="02000503000000020004" pitchFamily="2" charset="0"/>
              </a:defRPr>
            </a:lvl2pPr>
            <a:lvl3pPr>
              <a:defRPr sz="1456" b="0" i="0">
                <a:solidFill>
                  <a:srgbClr val="003C3B"/>
                </a:solidFill>
                <a:latin typeface="Outfit" pitchFamily="2" charset="0"/>
                <a:ea typeface="Inter" panose="02000503000000020004" pitchFamily="2" charset="0"/>
              </a:defRPr>
            </a:lvl3pPr>
            <a:lvl4pPr>
              <a:defRPr sz="1213" b="0" i="0">
                <a:solidFill>
                  <a:srgbClr val="003C3B"/>
                </a:solidFill>
                <a:latin typeface="Outfit" pitchFamily="2" charset="0"/>
                <a:ea typeface="Inter" panose="02000503000000020004" pitchFamily="2" charset="0"/>
              </a:defRPr>
            </a:lvl4pPr>
            <a:lvl5pPr>
              <a:defRPr sz="1092" b="0" i="0">
                <a:solidFill>
                  <a:srgbClr val="003C3B"/>
                </a:solidFill>
                <a:latin typeface="Outfit"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Title Placeholder 1">
            <a:extLst>
              <a:ext uri="{FF2B5EF4-FFF2-40B4-BE49-F238E27FC236}">
                <a16:creationId xmlns:a16="http://schemas.microsoft.com/office/drawing/2014/main" id="{416B0A64-95EE-C813-949F-4460013DB9CF}"/>
              </a:ext>
            </a:extLst>
          </p:cNvPr>
          <p:cNvSpPr>
            <a:spLocks noGrp="1"/>
          </p:cNvSpPr>
          <p:nvPr>
            <p:ph type="title" hasCustomPrompt="1"/>
          </p:nvPr>
        </p:nvSpPr>
        <p:spPr>
          <a:xfrm>
            <a:off x="520159" y="1735126"/>
            <a:ext cx="5390997" cy="1231797"/>
          </a:xfrm>
          <a:prstGeom prst="rect">
            <a:avLst/>
          </a:prstGeom>
        </p:spPr>
        <p:txBody>
          <a:bodyPr vert="horz" lIns="91440" tIns="45720" rIns="91440" bIns="45720" rtlCol="0" anchor="t">
            <a:noAutofit/>
          </a:bodyPr>
          <a:lstStyle>
            <a:lvl1pPr>
              <a:defRPr sz="4003" b="0" i="0">
                <a:solidFill>
                  <a:srgbClr val="003C3B"/>
                </a:solidFill>
                <a:latin typeface="Outfit" pitchFamily="2" charset="0"/>
              </a:defRPr>
            </a:lvl1pPr>
          </a:lstStyle>
          <a:p>
            <a:r>
              <a:rPr lang="en-GB"/>
              <a:t>Text &amp; image slide title maximum of 2 lines</a:t>
            </a:r>
            <a:endParaRPr lang="en-US"/>
          </a:p>
        </p:txBody>
      </p:sp>
      <p:pic>
        <p:nvPicPr>
          <p:cNvPr id="17" name="Picture 16" descr="Logo&#10;&#10;Description automatically generated with medium confidence">
            <a:extLst>
              <a:ext uri="{FF2B5EF4-FFF2-40B4-BE49-F238E27FC236}">
                <a16:creationId xmlns:a16="http://schemas.microsoft.com/office/drawing/2014/main" id="{05790506-9F65-EE13-ED28-F464393885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095" y="136616"/>
            <a:ext cx="2190567" cy="1441723"/>
          </a:xfrm>
          <a:prstGeom prst="rect">
            <a:avLst/>
          </a:prstGeom>
        </p:spPr>
      </p:pic>
    </p:spTree>
    <p:extLst>
      <p:ext uri="{BB962C8B-B14F-4D97-AF65-F5344CB8AC3E}">
        <p14:creationId xmlns:p14="http://schemas.microsoft.com/office/powerpoint/2010/main" val="6989581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losing Slide_opt3">
    <p:spTree>
      <p:nvGrpSpPr>
        <p:cNvPr id="1" name=""/>
        <p:cNvGrpSpPr/>
        <p:nvPr/>
      </p:nvGrpSpPr>
      <p:grpSpPr>
        <a:xfrm>
          <a:off x="0" y="0"/>
          <a:ext cx="0" cy="0"/>
          <a:chOff x="0" y="0"/>
          <a:chExt cx="0" cy="0"/>
        </a:xfrm>
      </p:grpSpPr>
      <p:pic>
        <p:nvPicPr>
          <p:cNvPr id="7" name="Picture 6" descr="Logo&#10;&#10;Description automatically generated with medium confidence">
            <a:extLst>
              <a:ext uri="{FF2B5EF4-FFF2-40B4-BE49-F238E27FC236}">
                <a16:creationId xmlns:a16="http://schemas.microsoft.com/office/drawing/2014/main" id="{71280F10-9A00-38FC-CBBE-9B2D4CB6484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094" y="136617"/>
            <a:ext cx="3808249" cy="2506401"/>
          </a:xfrm>
          <a:prstGeom prst="rect">
            <a:avLst/>
          </a:prstGeom>
        </p:spPr>
      </p:pic>
      <p:sp>
        <p:nvSpPr>
          <p:cNvPr id="8" name="Title Placeholder 1">
            <a:extLst>
              <a:ext uri="{FF2B5EF4-FFF2-40B4-BE49-F238E27FC236}">
                <a16:creationId xmlns:a16="http://schemas.microsoft.com/office/drawing/2014/main" id="{0F23457A-38BB-DF64-F930-13DF3E90421D}"/>
              </a:ext>
            </a:extLst>
          </p:cNvPr>
          <p:cNvSpPr>
            <a:spLocks noGrp="1"/>
          </p:cNvSpPr>
          <p:nvPr>
            <p:ph type="title" hasCustomPrompt="1"/>
          </p:nvPr>
        </p:nvSpPr>
        <p:spPr>
          <a:xfrm>
            <a:off x="520159" y="5568621"/>
            <a:ext cx="5390997" cy="654985"/>
          </a:xfrm>
          <a:prstGeom prst="rect">
            <a:avLst/>
          </a:prstGeom>
        </p:spPr>
        <p:txBody>
          <a:bodyPr vert="horz" lIns="91440" tIns="45720" rIns="91440" bIns="45720" rtlCol="0" anchor="t">
            <a:noAutofit/>
          </a:bodyPr>
          <a:lstStyle>
            <a:lvl1pPr>
              <a:defRPr sz="4003" b="0" i="0">
                <a:solidFill>
                  <a:srgbClr val="003C3B"/>
                </a:solidFill>
                <a:latin typeface="Outfit" pitchFamily="2" charset="0"/>
              </a:defRPr>
            </a:lvl1pPr>
          </a:lstStyle>
          <a:p>
            <a:r>
              <a:rPr lang="en-GB"/>
              <a:t>Thank you.</a:t>
            </a:r>
            <a:endParaRPr lang="en-US"/>
          </a:p>
        </p:txBody>
      </p:sp>
    </p:spTree>
    <p:extLst>
      <p:ext uri="{BB962C8B-B14F-4D97-AF65-F5344CB8AC3E}">
        <p14:creationId xmlns:p14="http://schemas.microsoft.com/office/powerpoint/2010/main" val="18947420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losing Slide_opt2">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9B93A67E-ECCB-03E2-4382-40646E11FB5E}"/>
              </a:ext>
            </a:extLst>
          </p:cNvPr>
          <p:cNvSpPr/>
          <p:nvPr userDrawn="1"/>
        </p:nvSpPr>
        <p:spPr>
          <a:xfrm>
            <a:off x="0" y="1"/>
            <a:ext cx="12192000" cy="6857615"/>
          </a:xfrm>
          <a:custGeom>
            <a:avLst/>
            <a:gdLst/>
            <a:ahLst/>
            <a:cxnLst/>
            <a:rect l="l" t="t" r="r" b="b"/>
            <a:pathLst>
              <a:path w="19832320" h="11308715">
                <a:moveTo>
                  <a:pt x="19831856" y="0"/>
                </a:moveTo>
                <a:lnTo>
                  <a:pt x="0" y="0"/>
                </a:lnTo>
                <a:lnTo>
                  <a:pt x="0" y="11308556"/>
                </a:lnTo>
                <a:lnTo>
                  <a:pt x="19831856" y="11308556"/>
                </a:lnTo>
                <a:lnTo>
                  <a:pt x="19831856" y="0"/>
                </a:lnTo>
                <a:close/>
              </a:path>
            </a:pathLst>
          </a:custGeom>
          <a:solidFill>
            <a:srgbClr val="003C3B"/>
          </a:solidFill>
        </p:spPr>
        <p:txBody>
          <a:bodyPr wrap="square" lIns="0" tIns="0" rIns="0" bIns="0" rtlCol="0"/>
          <a:lstStyle/>
          <a:p>
            <a:endParaRPr/>
          </a:p>
        </p:txBody>
      </p:sp>
      <p:sp>
        <p:nvSpPr>
          <p:cNvPr id="11" name="Title Placeholder 1">
            <a:extLst>
              <a:ext uri="{FF2B5EF4-FFF2-40B4-BE49-F238E27FC236}">
                <a16:creationId xmlns:a16="http://schemas.microsoft.com/office/drawing/2014/main" id="{7C464088-0278-F626-5281-01C0727EF9BD}"/>
              </a:ext>
            </a:extLst>
          </p:cNvPr>
          <p:cNvSpPr>
            <a:spLocks noGrp="1"/>
          </p:cNvSpPr>
          <p:nvPr>
            <p:ph type="title" hasCustomPrompt="1"/>
          </p:nvPr>
        </p:nvSpPr>
        <p:spPr>
          <a:xfrm>
            <a:off x="520159" y="5568621"/>
            <a:ext cx="5390997" cy="654985"/>
          </a:xfrm>
          <a:prstGeom prst="rect">
            <a:avLst/>
          </a:prstGeom>
        </p:spPr>
        <p:txBody>
          <a:bodyPr vert="horz" lIns="91440" tIns="45720" rIns="91440" bIns="45720" rtlCol="0" anchor="t">
            <a:noAutofit/>
          </a:bodyPr>
          <a:lstStyle>
            <a:lvl1pPr>
              <a:defRPr sz="4003" b="0" i="0">
                <a:solidFill>
                  <a:schemeClr val="bg1"/>
                </a:solidFill>
                <a:latin typeface="Outfit" pitchFamily="2" charset="0"/>
              </a:defRPr>
            </a:lvl1pPr>
          </a:lstStyle>
          <a:p>
            <a:r>
              <a:rPr lang="en-GB"/>
              <a:t>Thank you.</a:t>
            </a:r>
            <a:endParaRPr lang="en-US"/>
          </a:p>
        </p:txBody>
      </p:sp>
      <p:pic>
        <p:nvPicPr>
          <p:cNvPr id="13" name="Picture 12" descr="Logo&#10;&#10;Description automatically generated">
            <a:extLst>
              <a:ext uri="{FF2B5EF4-FFF2-40B4-BE49-F238E27FC236}">
                <a16:creationId xmlns:a16="http://schemas.microsoft.com/office/drawing/2014/main" id="{213A8897-6532-2E8B-47F6-784F3B6DB2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093" y="136617"/>
            <a:ext cx="3808248" cy="2506401"/>
          </a:xfrm>
          <a:prstGeom prst="rect">
            <a:avLst/>
          </a:prstGeom>
        </p:spPr>
      </p:pic>
    </p:spTree>
    <p:extLst>
      <p:ext uri="{BB962C8B-B14F-4D97-AF65-F5344CB8AC3E}">
        <p14:creationId xmlns:p14="http://schemas.microsoft.com/office/powerpoint/2010/main" val="10127540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losing Slide_opt1">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9B93A67E-ECCB-03E2-4382-40646E11FB5E}"/>
              </a:ext>
            </a:extLst>
          </p:cNvPr>
          <p:cNvSpPr/>
          <p:nvPr userDrawn="1"/>
        </p:nvSpPr>
        <p:spPr>
          <a:xfrm>
            <a:off x="0" y="386"/>
            <a:ext cx="12192000" cy="6857615"/>
          </a:xfrm>
          <a:custGeom>
            <a:avLst/>
            <a:gdLst/>
            <a:ahLst/>
            <a:cxnLst/>
            <a:rect l="l" t="t" r="r" b="b"/>
            <a:pathLst>
              <a:path w="19832320" h="11308715">
                <a:moveTo>
                  <a:pt x="19831856" y="0"/>
                </a:moveTo>
                <a:lnTo>
                  <a:pt x="0" y="0"/>
                </a:lnTo>
                <a:lnTo>
                  <a:pt x="0" y="11308556"/>
                </a:lnTo>
                <a:lnTo>
                  <a:pt x="19831856" y="11308556"/>
                </a:lnTo>
                <a:lnTo>
                  <a:pt x="19831856" y="0"/>
                </a:lnTo>
                <a:close/>
              </a:path>
            </a:pathLst>
          </a:custGeom>
          <a:solidFill>
            <a:srgbClr val="017D69"/>
          </a:solidFill>
        </p:spPr>
        <p:txBody>
          <a:bodyPr wrap="square" lIns="0" tIns="0" rIns="0" bIns="0" rtlCol="0"/>
          <a:lstStyle/>
          <a:p>
            <a:endParaRPr/>
          </a:p>
        </p:txBody>
      </p:sp>
      <p:sp>
        <p:nvSpPr>
          <p:cNvPr id="11" name="Title Placeholder 1">
            <a:extLst>
              <a:ext uri="{FF2B5EF4-FFF2-40B4-BE49-F238E27FC236}">
                <a16:creationId xmlns:a16="http://schemas.microsoft.com/office/drawing/2014/main" id="{7C464088-0278-F626-5281-01C0727EF9BD}"/>
              </a:ext>
            </a:extLst>
          </p:cNvPr>
          <p:cNvSpPr>
            <a:spLocks noGrp="1"/>
          </p:cNvSpPr>
          <p:nvPr>
            <p:ph type="title" hasCustomPrompt="1"/>
          </p:nvPr>
        </p:nvSpPr>
        <p:spPr>
          <a:xfrm>
            <a:off x="520159" y="5568621"/>
            <a:ext cx="5390997" cy="654985"/>
          </a:xfrm>
          <a:prstGeom prst="rect">
            <a:avLst/>
          </a:prstGeom>
        </p:spPr>
        <p:txBody>
          <a:bodyPr vert="horz" lIns="91440" tIns="45720" rIns="91440" bIns="45720" rtlCol="0" anchor="t">
            <a:noAutofit/>
          </a:bodyPr>
          <a:lstStyle>
            <a:lvl1pPr>
              <a:defRPr sz="4003" b="0" i="0">
                <a:solidFill>
                  <a:schemeClr val="bg1"/>
                </a:solidFill>
                <a:latin typeface="Outfit" pitchFamily="2" charset="0"/>
              </a:defRPr>
            </a:lvl1pPr>
          </a:lstStyle>
          <a:p>
            <a:r>
              <a:rPr lang="en-GB"/>
              <a:t>Thank you.</a:t>
            </a:r>
            <a:endParaRPr lang="en-US"/>
          </a:p>
        </p:txBody>
      </p:sp>
      <p:pic>
        <p:nvPicPr>
          <p:cNvPr id="13" name="Picture 12" descr="Logo&#10;&#10;Description automatically generated">
            <a:extLst>
              <a:ext uri="{FF2B5EF4-FFF2-40B4-BE49-F238E27FC236}">
                <a16:creationId xmlns:a16="http://schemas.microsoft.com/office/drawing/2014/main" id="{213A8897-6532-2E8B-47F6-784F3B6DB2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093" y="136617"/>
            <a:ext cx="3808248" cy="2506401"/>
          </a:xfrm>
          <a:prstGeom prst="rect">
            <a:avLst/>
          </a:prstGeom>
        </p:spPr>
      </p:pic>
    </p:spTree>
    <p:extLst>
      <p:ext uri="{BB962C8B-B14F-4D97-AF65-F5344CB8AC3E}">
        <p14:creationId xmlns:p14="http://schemas.microsoft.com/office/powerpoint/2010/main" val="3220433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_green_opt2">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73FC7192-5640-E4D1-6D94-EF9E536C58AD}"/>
              </a:ext>
            </a:extLst>
          </p:cNvPr>
          <p:cNvSpPr/>
          <p:nvPr userDrawn="1"/>
        </p:nvSpPr>
        <p:spPr>
          <a:xfrm>
            <a:off x="2" y="0"/>
            <a:ext cx="12191999" cy="6858000"/>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pic>
        <p:nvPicPr>
          <p:cNvPr id="3" name="Picture 2" descr="Logo&#10;&#10;Description automatically generated">
            <a:extLst>
              <a:ext uri="{FF2B5EF4-FFF2-40B4-BE49-F238E27FC236}">
                <a16:creationId xmlns:a16="http://schemas.microsoft.com/office/drawing/2014/main" id="{8D4224B5-A0CB-32E5-E19F-DD77DD8201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095" y="136616"/>
            <a:ext cx="2190567" cy="1441723"/>
          </a:xfrm>
          <a:prstGeom prst="rect">
            <a:avLst/>
          </a:prstGeom>
        </p:spPr>
      </p:pic>
      <p:sp>
        <p:nvSpPr>
          <p:cNvPr id="7" name="Subtitle 2">
            <a:extLst>
              <a:ext uri="{FF2B5EF4-FFF2-40B4-BE49-F238E27FC236}">
                <a16:creationId xmlns:a16="http://schemas.microsoft.com/office/drawing/2014/main" id="{A30411B7-870E-526A-63C0-7491D2653195}"/>
              </a:ext>
            </a:extLst>
          </p:cNvPr>
          <p:cNvSpPr>
            <a:spLocks noGrp="1"/>
          </p:cNvSpPr>
          <p:nvPr>
            <p:ph type="subTitle" idx="1"/>
          </p:nvPr>
        </p:nvSpPr>
        <p:spPr>
          <a:xfrm>
            <a:off x="518878" y="4957301"/>
            <a:ext cx="5271441" cy="567655"/>
          </a:xfrm>
          <a:prstGeom prst="rect">
            <a:avLst/>
          </a:prstGeom>
        </p:spPr>
        <p:txBody>
          <a:bodyPr/>
          <a:lstStyle>
            <a:lvl1pPr marL="0" indent="0" algn="l">
              <a:buNone/>
              <a:defRPr sz="1940">
                <a:solidFill>
                  <a:schemeClr val="bg1"/>
                </a:solidFill>
                <a:latin typeface="Outfit" pitchFamily="2" charset="0"/>
              </a:defRPr>
            </a:lvl1pPr>
            <a:lvl2pPr marL="277240" indent="0" algn="ctr">
              <a:buNone/>
              <a:defRPr sz="1213"/>
            </a:lvl2pPr>
            <a:lvl3pPr marL="554478" indent="0" algn="ctr">
              <a:buNone/>
              <a:defRPr sz="1092"/>
            </a:lvl3pPr>
            <a:lvl4pPr marL="831718" indent="0" algn="ctr">
              <a:buNone/>
              <a:defRPr sz="971"/>
            </a:lvl4pPr>
            <a:lvl5pPr marL="1108956" indent="0" algn="ctr">
              <a:buNone/>
              <a:defRPr sz="971"/>
            </a:lvl5pPr>
            <a:lvl6pPr marL="1386196" indent="0" algn="ctr">
              <a:buNone/>
              <a:defRPr sz="971"/>
            </a:lvl6pPr>
            <a:lvl7pPr marL="1663434" indent="0" algn="ctr">
              <a:buNone/>
              <a:defRPr sz="971"/>
            </a:lvl7pPr>
            <a:lvl8pPr marL="1940674" indent="0" algn="ctr">
              <a:buNone/>
              <a:defRPr sz="971"/>
            </a:lvl8pPr>
            <a:lvl9pPr marL="2217913" indent="0" algn="ctr">
              <a:buNone/>
              <a:defRPr sz="971"/>
            </a:lvl9pPr>
          </a:lstStyle>
          <a:p>
            <a:r>
              <a:rPr lang="en-GB"/>
              <a:t>Click to edit Master subtitle style</a:t>
            </a:r>
            <a:endParaRPr lang="en-US"/>
          </a:p>
        </p:txBody>
      </p:sp>
      <p:pic>
        <p:nvPicPr>
          <p:cNvPr id="11" name="Picture 10" descr="Icon&#10;&#10;Description automatically generated">
            <a:extLst>
              <a:ext uri="{FF2B5EF4-FFF2-40B4-BE49-F238E27FC236}">
                <a16:creationId xmlns:a16="http://schemas.microsoft.com/office/drawing/2014/main" id="{55362597-C858-FCD7-A727-9D8CE81A8D4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327939" y="1"/>
            <a:ext cx="5864061" cy="6857519"/>
          </a:xfrm>
          <a:prstGeom prst="rect">
            <a:avLst/>
          </a:prstGeom>
        </p:spPr>
      </p:pic>
      <p:sp>
        <p:nvSpPr>
          <p:cNvPr id="14" name="Title Placeholder 1">
            <a:extLst>
              <a:ext uri="{FF2B5EF4-FFF2-40B4-BE49-F238E27FC236}">
                <a16:creationId xmlns:a16="http://schemas.microsoft.com/office/drawing/2014/main" id="{3D6B1C71-2C1E-E168-354C-EF9EBB1819C2}"/>
              </a:ext>
            </a:extLst>
          </p:cNvPr>
          <p:cNvSpPr>
            <a:spLocks noGrp="1"/>
          </p:cNvSpPr>
          <p:nvPr>
            <p:ph type="title" hasCustomPrompt="1"/>
          </p:nvPr>
        </p:nvSpPr>
        <p:spPr>
          <a:xfrm>
            <a:off x="518877" y="2036695"/>
            <a:ext cx="4267060" cy="2286128"/>
          </a:xfrm>
          <a:prstGeom prst="rect">
            <a:avLst/>
          </a:prstGeom>
        </p:spPr>
        <p:txBody>
          <a:bodyPr vert="horz" lIns="91440" tIns="45720" rIns="91440" bIns="45720" rtlCol="0" anchor="t">
            <a:noAutofit/>
          </a:bodyPr>
          <a:lstStyle>
            <a:lvl1pPr>
              <a:defRPr sz="4367" b="1" i="0">
                <a:solidFill>
                  <a:schemeClr val="bg1"/>
                </a:solidFill>
                <a:latin typeface="Outfit" pitchFamily="2" charset="0"/>
              </a:defRPr>
            </a:lvl1pPr>
          </a:lstStyle>
          <a:p>
            <a:r>
              <a:rPr lang="en-GB"/>
              <a:t>Cover Slide</a:t>
            </a:r>
            <a:br>
              <a:rPr lang="en-GB"/>
            </a:br>
            <a:r>
              <a:rPr lang="en-GB"/>
              <a:t>title maximum of 4 lines </a:t>
            </a:r>
            <a:endParaRPr lang="en-US"/>
          </a:p>
        </p:txBody>
      </p:sp>
    </p:spTree>
    <p:extLst>
      <p:ext uri="{BB962C8B-B14F-4D97-AF65-F5344CB8AC3E}">
        <p14:creationId xmlns:p14="http://schemas.microsoft.com/office/powerpoint/2010/main" val="3160971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_white_opt3">
    <p:spTree>
      <p:nvGrpSpPr>
        <p:cNvPr id="1" name=""/>
        <p:cNvGrpSpPr/>
        <p:nvPr/>
      </p:nvGrpSpPr>
      <p:grpSpPr>
        <a:xfrm>
          <a:off x="0" y="0"/>
          <a:ext cx="0" cy="0"/>
          <a:chOff x="0" y="0"/>
          <a:chExt cx="0" cy="0"/>
        </a:xfrm>
      </p:grpSpPr>
      <p:pic>
        <p:nvPicPr>
          <p:cNvPr id="6" name="Picture 5" descr="A group of people inside a building&#10;&#10;Description automatically generated with medium confidence">
            <a:extLst>
              <a:ext uri="{FF2B5EF4-FFF2-40B4-BE49-F238E27FC236}">
                <a16:creationId xmlns:a16="http://schemas.microsoft.com/office/drawing/2014/main" id="{58AAB12F-A906-1F06-31DB-042EF31330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47375" y="-1497"/>
            <a:ext cx="5990548" cy="6027565"/>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E9BA3667-DBE8-38CD-D818-1789F73A958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095" y="136616"/>
            <a:ext cx="2190567" cy="1441723"/>
          </a:xfrm>
          <a:prstGeom prst="rect">
            <a:avLst/>
          </a:prstGeom>
        </p:spPr>
      </p:pic>
      <p:sp>
        <p:nvSpPr>
          <p:cNvPr id="17" name="Subtitle 2">
            <a:extLst>
              <a:ext uri="{FF2B5EF4-FFF2-40B4-BE49-F238E27FC236}">
                <a16:creationId xmlns:a16="http://schemas.microsoft.com/office/drawing/2014/main" id="{2450CBED-BAF5-CC78-8065-CEE3D5F2A3D9}"/>
              </a:ext>
            </a:extLst>
          </p:cNvPr>
          <p:cNvSpPr>
            <a:spLocks noGrp="1"/>
          </p:cNvSpPr>
          <p:nvPr>
            <p:ph type="subTitle" idx="1"/>
          </p:nvPr>
        </p:nvSpPr>
        <p:spPr>
          <a:xfrm>
            <a:off x="518878" y="4957301"/>
            <a:ext cx="5271441" cy="567655"/>
          </a:xfrm>
          <a:prstGeom prst="rect">
            <a:avLst/>
          </a:prstGeom>
        </p:spPr>
        <p:txBody>
          <a:bodyPr/>
          <a:lstStyle>
            <a:lvl1pPr marL="0" indent="0" algn="l">
              <a:buNone/>
              <a:defRPr sz="1940">
                <a:solidFill>
                  <a:srgbClr val="003C3B"/>
                </a:solidFill>
                <a:latin typeface="Outfit" pitchFamily="2" charset="0"/>
              </a:defRPr>
            </a:lvl1pPr>
            <a:lvl2pPr marL="277240" indent="0" algn="ctr">
              <a:buNone/>
              <a:defRPr sz="1213"/>
            </a:lvl2pPr>
            <a:lvl3pPr marL="554478" indent="0" algn="ctr">
              <a:buNone/>
              <a:defRPr sz="1092"/>
            </a:lvl3pPr>
            <a:lvl4pPr marL="831718" indent="0" algn="ctr">
              <a:buNone/>
              <a:defRPr sz="971"/>
            </a:lvl4pPr>
            <a:lvl5pPr marL="1108956" indent="0" algn="ctr">
              <a:buNone/>
              <a:defRPr sz="971"/>
            </a:lvl5pPr>
            <a:lvl6pPr marL="1386196" indent="0" algn="ctr">
              <a:buNone/>
              <a:defRPr sz="971"/>
            </a:lvl6pPr>
            <a:lvl7pPr marL="1663434" indent="0" algn="ctr">
              <a:buNone/>
              <a:defRPr sz="971"/>
            </a:lvl7pPr>
            <a:lvl8pPr marL="1940674" indent="0" algn="ctr">
              <a:buNone/>
              <a:defRPr sz="971"/>
            </a:lvl8pPr>
            <a:lvl9pPr marL="2217913" indent="0" algn="ctr">
              <a:buNone/>
              <a:defRPr sz="971"/>
            </a:lvl9pPr>
          </a:lstStyle>
          <a:p>
            <a:r>
              <a:rPr lang="en-GB"/>
              <a:t>Click to edit Master subtitle style</a:t>
            </a:r>
            <a:endParaRPr lang="en-US"/>
          </a:p>
        </p:txBody>
      </p:sp>
      <p:sp>
        <p:nvSpPr>
          <p:cNvPr id="3" name="Title Placeholder 1">
            <a:extLst>
              <a:ext uri="{FF2B5EF4-FFF2-40B4-BE49-F238E27FC236}">
                <a16:creationId xmlns:a16="http://schemas.microsoft.com/office/drawing/2014/main" id="{B80E2318-DB25-0320-3E27-C13F5713E775}"/>
              </a:ext>
            </a:extLst>
          </p:cNvPr>
          <p:cNvSpPr>
            <a:spLocks noGrp="1"/>
          </p:cNvSpPr>
          <p:nvPr>
            <p:ph type="title" hasCustomPrompt="1"/>
          </p:nvPr>
        </p:nvSpPr>
        <p:spPr>
          <a:xfrm>
            <a:off x="518877" y="2036695"/>
            <a:ext cx="4267060" cy="2286128"/>
          </a:xfrm>
          <a:prstGeom prst="rect">
            <a:avLst/>
          </a:prstGeom>
        </p:spPr>
        <p:txBody>
          <a:bodyPr vert="horz" lIns="91440" tIns="45720" rIns="91440" bIns="45720" rtlCol="0" anchor="t">
            <a:noAutofit/>
          </a:bodyPr>
          <a:lstStyle>
            <a:lvl1pPr>
              <a:defRPr sz="4367" b="1" i="0">
                <a:solidFill>
                  <a:srgbClr val="003C3B"/>
                </a:solidFill>
                <a:latin typeface="Outfit" pitchFamily="2" charset="0"/>
              </a:defRPr>
            </a:lvl1pPr>
          </a:lstStyle>
          <a:p>
            <a:r>
              <a:rPr lang="en-GB"/>
              <a:t>Cover Slide</a:t>
            </a:r>
            <a:br>
              <a:rPr lang="en-GB"/>
            </a:br>
            <a:r>
              <a:rPr lang="en-GB"/>
              <a:t>title maximum of 4 lines </a:t>
            </a:r>
            <a:endParaRPr lang="en-US"/>
          </a:p>
        </p:txBody>
      </p:sp>
      <p:sp>
        <p:nvSpPr>
          <p:cNvPr id="13" name="Picture Placeholder 6">
            <a:extLst>
              <a:ext uri="{FF2B5EF4-FFF2-40B4-BE49-F238E27FC236}">
                <a16:creationId xmlns:a16="http://schemas.microsoft.com/office/drawing/2014/main" id="{90DEBE9C-A3B3-8A25-ACF6-5DE4D57E1A17}"/>
              </a:ext>
            </a:extLst>
          </p:cNvPr>
          <p:cNvSpPr>
            <a:spLocks noGrp="1"/>
          </p:cNvSpPr>
          <p:nvPr>
            <p:ph type="pic" sz="quarter" idx="10"/>
          </p:nvPr>
        </p:nvSpPr>
        <p:spPr>
          <a:xfrm>
            <a:off x="7299383" y="-1497"/>
            <a:ext cx="5117163" cy="5549308"/>
          </a:xfrm>
          <a:custGeom>
            <a:avLst/>
            <a:gdLst>
              <a:gd name="connsiteX0" fmla="*/ 0 w 7703452"/>
              <a:gd name="connsiteY0" fmla="*/ 0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0" fmla="*/ 0 w 7703452"/>
              <a:gd name="connsiteY0" fmla="*/ 3007824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9" fmla="*/ 0 w 7703452"/>
              <a:gd name="connsiteY9" fmla="*/ 3007824 h 11310868"/>
              <a:gd name="connsiteX0" fmla="*/ 0 w 7703452"/>
              <a:gd name="connsiteY0" fmla="*/ 16897 h 8319941"/>
              <a:gd name="connsiteX1" fmla="*/ 7703452 w 7703452"/>
              <a:gd name="connsiteY1" fmla="*/ 0 h 8319941"/>
              <a:gd name="connsiteX2" fmla="*/ 7703452 w 7703452"/>
              <a:gd name="connsiteY2" fmla="*/ 5517556 h 8319941"/>
              <a:gd name="connsiteX3" fmla="*/ 7504076 w 7703452"/>
              <a:gd name="connsiteY3" fmla="*/ 6214618 h 8319941"/>
              <a:gd name="connsiteX4" fmla="*/ 6952854 w 7703452"/>
              <a:gd name="connsiteY4" fmla="*/ 6721357 h 8319941"/>
              <a:gd name="connsiteX5" fmla="*/ 3851726 w 7703452"/>
              <a:gd name="connsiteY5" fmla="*/ 8319941 h 8319941"/>
              <a:gd name="connsiteX6" fmla="*/ 750597 w 7703452"/>
              <a:gd name="connsiteY6" fmla="*/ 6721357 h 8319941"/>
              <a:gd name="connsiteX7" fmla="*/ 199376 w 7703452"/>
              <a:gd name="connsiteY7" fmla="*/ 6214523 h 8319941"/>
              <a:gd name="connsiteX8" fmla="*/ 0 w 7703452"/>
              <a:gd name="connsiteY8" fmla="*/ 5517462 h 8319941"/>
              <a:gd name="connsiteX9" fmla="*/ 0 w 7703452"/>
              <a:gd name="connsiteY9" fmla="*/ 16897 h 8319941"/>
              <a:gd name="connsiteX0" fmla="*/ 0 w 7752480"/>
              <a:gd name="connsiteY0" fmla="*/ 16897 h 8319941"/>
              <a:gd name="connsiteX1" fmla="*/ 7752480 w 7752480"/>
              <a:gd name="connsiteY1" fmla="*/ 0 h 8319941"/>
              <a:gd name="connsiteX2" fmla="*/ 7703452 w 7752480"/>
              <a:gd name="connsiteY2" fmla="*/ 5517556 h 8319941"/>
              <a:gd name="connsiteX3" fmla="*/ 7504076 w 7752480"/>
              <a:gd name="connsiteY3" fmla="*/ 6214618 h 8319941"/>
              <a:gd name="connsiteX4" fmla="*/ 6952854 w 7752480"/>
              <a:gd name="connsiteY4" fmla="*/ 6721357 h 8319941"/>
              <a:gd name="connsiteX5" fmla="*/ 3851726 w 7752480"/>
              <a:gd name="connsiteY5" fmla="*/ 8319941 h 8319941"/>
              <a:gd name="connsiteX6" fmla="*/ 750597 w 7752480"/>
              <a:gd name="connsiteY6" fmla="*/ 6721357 h 8319941"/>
              <a:gd name="connsiteX7" fmla="*/ 199376 w 7752480"/>
              <a:gd name="connsiteY7" fmla="*/ 6214523 h 8319941"/>
              <a:gd name="connsiteX8" fmla="*/ 0 w 7752480"/>
              <a:gd name="connsiteY8" fmla="*/ 5517462 h 8319941"/>
              <a:gd name="connsiteX9" fmla="*/ 0 w 7752480"/>
              <a:gd name="connsiteY9" fmla="*/ 16897 h 831994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780014 w 7781897"/>
              <a:gd name="connsiteY6" fmla="*/ 6723577 h 8322161"/>
              <a:gd name="connsiteX7" fmla="*/ 228793 w 7781897"/>
              <a:gd name="connsiteY7" fmla="*/ 6216743 h 8322161"/>
              <a:gd name="connsiteX8" fmla="*/ 29417 w 7781897"/>
              <a:gd name="connsiteY8" fmla="*/ 5519682 h 8322161"/>
              <a:gd name="connsiteX9" fmla="*/ 0 w 7781897"/>
              <a:gd name="connsiteY9" fmla="*/ 0 h 832216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780014 w 7781897"/>
              <a:gd name="connsiteY6" fmla="*/ 6723577 h 8322161"/>
              <a:gd name="connsiteX7" fmla="*/ 228793 w 7781897"/>
              <a:gd name="connsiteY7" fmla="*/ 6216743 h 8322161"/>
              <a:gd name="connsiteX8" fmla="*/ 0 w 7781897"/>
              <a:gd name="connsiteY8" fmla="*/ 5510125 h 8322161"/>
              <a:gd name="connsiteX9" fmla="*/ 0 w 7781897"/>
              <a:gd name="connsiteY9" fmla="*/ 0 h 832216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780014 w 7781897"/>
              <a:gd name="connsiteY6" fmla="*/ 6723577 h 8322161"/>
              <a:gd name="connsiteX7" fmla="*/ 160152 w 7781897"/>
              <a:gd name="connsiteY7" fmla="*/ 6130719 h 8322161"/>
              <a:gd name="connsiteX8" fmla="*/ 0 w 7781897"/>
              <a:gd name="connsiteY8" fmla="*/ 5510125 h 8322161"/>
              <a:gd name="connsiteX9" fmla="*/ 0 w 7781897"/>
              <a:gd name="connsiteY9" fmla="*/ 0 h 832216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858460 w 7781897"/>
              <a:gd name="connsiteY6" fmla="*/ 6694903 h 8322161"/>
              <a:gd name="connsiteX7" fmla="*/ 160152 w 7781897"/>
              <a:gd name="connsiteY7" fmla="*/ 6130719 h 8322161"/>
              <a:gd name="connsiteX8" fmla="*/ 0 w 7781897"/>
              <a:gd name="connsiteY8" fmla="*/ 5510125 h 8322161"/>
              <a:gd name="connsiteX9" fmla="*/ 0 w 7781897"/>
              <a:gd name="connsiteY9" fmla="*/ 0 h 8322161"/>
              <a:gd name="connsiteX0" fmla="*/ 0 w 7781897"/>
              <a:gd name="connsiteY0" fmla="*/ 0 h 8226579"/>
              <a:gd name="connsiteX1" fmla="*/ 7781897 w 7781897"/>
              <a:gd name="connsiteY1" fmla="*/ 2220 h 8226579"/>
              <a:gd name="connsiteX2" fmla="*/ 7732869 w 7781897"/>
              <a:gd name="connsiteY2" fmla="*/ 5519776 h 8226579"/>
              <a:gd name="connsiteX3" fmla="*/ 7533493 w 7781897"/>
              <a:gd name="connsiteY3" fmla="*/ 6216838 h 8226579"/>
              <a:gd name="connsiteX4" fmla="*/ 6982271 w 7781897"/>
              <a:gd name="connsiteY4" fmla="*/ 6723577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7"/>
              <a:gd name="connsiteY0" fmla="*/ 0 h 8226579"/>
              <a:gd name="connsiteX1" fmla="*/ 7781897 w 7781897"/>
              <a:gd name="connsiteY1" fmla="*/ 2220 h 8226579"/>
              <a:gd name="connsiteX2" fmla="*/ 7732869 w 7781897"/>
              <a:gd name="connsiteY2" fmla="*/ 5519776 h 8226579"/>
              <a:gd name="connsiteX3" fmla="*/ 7533493 w 7781897"/>
              <a:gd name="connsiteY3" fmla="*/ 6216838 h 8226579"/>
              <a:gd name="connsiteX4" fmla="*/ 6982271 w 7781897"/>
              <a:gd name="connsiteY4" fmla="*/ 6723577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7"/>
              <a:gd name="connsiteY0" fmla="*/ 0 h 8226579"/>
              <a:gd name="connsiteX1" fmla="*/ 7781897 w 7781897"/>
              <a:gd name="connsiteY1" fmla="*/ 2220 h 8226579"/>
              <a:gd name="connsiteX2" fmla="*/ 7732869 w 7781897"/>
              <a:gd name="connsiteY2" fmla="*/ 5519776 h 8226579"/>
              <a:gd name="connsiteX3" fmla="*/ 7533493 w 7781897"/>
              <a:gd name="connsiteY3" fmla="*/ 6216838 h 8226579"/>
              <a:gd name="connsiteX4" fmla="*/ 6982271 w 7781897"/>
              <a:gd name="connsiteY4" fmla="*/ 6666228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7"/>
              <a:gd name="connsiteY0" fmla="*/ 0 h 8226579"/>
              <a:gd name="connsiteX1" fmla="*/ 7781897 w 7781897"/>
              <a:gd name="connsiteY1" fmla="*/ 2220 h 8226579"/>
              <a:gd name="connsiteX2" fmla="*/ 7732869 w 7781897"/>
              <a:gd name="connsiteY2" fmla="*/ 5519776 h 8226579"/>
              <a:gd name="connsiteX3" fmla="*/ 7592328 w 7781897"/>
              <a:gd name="connsiteY3" fmla="*/ 6216838 h 8226579"/>
              <a:gd name="connsiteX4" fmla="*/ 6982271 w 7781897"/>
              <a:gd name="connsiteY4" fmla="*/ 6666228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9"/>
              <a:gd name="connsiteY0" fmla="*/ 0 h 8226579"/>
              <a:gd name="connsiteX1" fmla="*/ 7781897 w 7781899"/>
              <a:gd name="connsiteY1" fmla="*/ 2220 h 8226579"/>
              <a:gd name="connsiteX2" fmla="*/ 7781899 w 7781899"/>
              <a:gd name="connsiteY2" fmla="*/ 5491101 h 8226579"/>
              <a:gd name="connsiteX3" fmla="*/ 7592328 w 7781899"/>
              <a:gd name="connsiteY3" fmla="*/ 6216838 h 8226579"/>
              <a:gd name="connsiteX4" fmla="*/ 6982271 w 7781899"/>
              <a:gd name="connsiteY4" fmla="*/ 6666228 h 8226579"/>
              <a:gd name="connsiteX5" fmla="*/ 3890950 w 7781899"/>
              <a:gd name="connsiteY5" fmla="*/ 8226579 h 8226579"/>
              <a:gd name="connsiteX6" fmla="*/ 858460 w 7781899"/>
              <a:gd name="connsiteY6" fmla="*/ 6694903 h 8226579"/>
              <a:gd name="connsiteX7" fmla="*/ 160152 w 7781899"/>
              <a:gd name="connsiteY7" fmla="*/ 6130719 h 8226579"/>
              <a:gd name="connsiteX8" fmla="*/ 0 w 7781899"/>
              <a:gd name="connsiteY8" fmla="*/ 5510125 h 8226579"/>
              <a:gd name="connsiteX9" fmla="*/ 0 w 7781899"/>
              <a:gd name="connsiteY9" fmla="*/ 0 h 8226579"/>
              <a:gd name="connsiteX0" fmla="*/ 0 w 7781899"/>
              <a:gd name="connsiteY0" fmla="*/ 0 h 8226579"/>
              <a:gd name="connsiteX1" fmla="*/ 7781897 w 7781899"/>
              <a:gd name="connsiteY1" fmla="*/ 2220 h 8226579"/>
              <a:gd name="connsiteX2" fmla="*/ 7781899 w 7781899"/>
              <a:gd name="connsiteY2" fmla="*/ 5491101 h 8226579"/>
              <a:gd name="connsiteX3" fmla="*/ 7592328 w 7781899"/>
              <a:gd name="connsiteY3" fmla="*/ 6216838 h 8226579"/>
              <a:gd name="connsiteX4" fmla="*/ 6982271 w 7781899"/>
              <a:gd name="connsiteY4" fmla="*/ 6666228 h 8226579"/>
              <a:gd name="connsiteX5" fmla="*/ 3890950 w 7781899"/>
              <a:gd name="connsiteY5" fmla="*/ 8226579 h 8226579"/>
              <a:gd name="connsiteX6" fmla="*/ 858460 w 7781899"/>
              <a:gd name="connsiteY6" fmla="*/ 6694903 h 8226579"/>
              <a:gd name="connsiteX7" fmla="*/ 179763 w 7781899"/>
              <a:gd name="connsiteY7" fmla="*/ 6207185 h 8226579"/>
              <a:gd name="connsiteX8" fmla="*/ 0 w 7781899"/>
              <a:gd name="connsiteY8" fmla="*/ 5510125 h 8226579"/>
              <a:gd name="connsiteX9" fmla="*/ 0 w 7781899"/>
              <a:gd name="connsiteY9" fmla="*/ 0 h 822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81899" h="8226579">
                <a:moveTo>
                  <a:pt x="0" y="0"/>
                </a:moveTo>
                <a:lnTo>
                  <a:pt x="7781897" y="2220"/>
                </a:lnTo>
                <a:cubicBezTo>
                  <a:pt x="7781898" y="1831847"/>
                  <a:pt x="7781898" y="3661474"/>
                  <a:pt x="7781899" y="5491101"/>
                </a:cubicBezTo>
                <a:cubicBezTo>
                  <a:pt x="7781899" y="5736264"/>
                  <a:pt x="7725599" y="6020984"/>
                  <a:pt x="7592328" y="6216838"/>
                </a:cubicBezTo>
                <a:cubicBezTo>
                  <a:pt x="7459057" y="6412692"/>
                  <a:pt x="7210644" y="6548580"/>
                  <a:pt x="6982271" y="6666228"/>
                </a:cubicBezTo>
                <a:cubicBezTo>
                  <a:pt x="5951831" y="7167229"/>
                  <a:pt x="4921391" y="7696903"/>
                  <a:pt x="3890950" y="8226579"/>
                </a:cubicBezTo>
                <a:lnTo>
                  <a:pt x="858460" y="6694903"/>
                </a:lnTo>
                <a:cubicBezTo>
                  <a:pt x="630088" y="6577160"/>
                  <a:pt x="312048" y="6421038"/>
                  <a:pt x="179763" y="6207185"/>
                </a:cubicBezTo>
                <a:cubicBezTo>
                  <a:pt x="49278" y="5996274"/>
                  <a:pt x="0" y="5755287"/>
                  <a:pt x="0" y="5510125"/>
                </a:cubicBezTo>
                <a:lnTo>
                  <a:pt x="0" y="0"/>
                </a:lnTo>
                <a:close/>
              </a:path>
            </a:pathLst>
          </a:custGeom>
        </p:spPr>
        <p:txBody>
          <a:bodyPr wrap="square" anchor="ctr">
            <a:noAutofit/>
          </a:bodyPr>
          <a:lstStyle>
            <a:lvl1pPr marL="0" marR="0" indent="0" algn="ctr" defTabSz="554478" rtl="0" eaLnBrk="1" fontAlgn="auto" latinLnBrk="0" hangingPunct="1">
              <a:lnSpc>
                <a:spcPct val="90000"/>
              </a:lnSpc>
              <a:spcBef>
                <a:spcPts val="607"/>
              </a:spcBef>
              <a:spcAft>
                <a:spcPts val="0"/>
              </a:spcAft>
              <a:buClrTx/>
              <a:buSzTx/>
              <a:buFont typeface="Arial" panose="020B0604020202020204" pitchFamily="34" charset="0"/>
              <a:buNone/>
              <a:tabLst/>
              <a:defRPr b="0" i="0">
                <a:solidFill>
                  <a:schemeClr val="bg1"/>
                </a:solidFill>
                <a:latin typeface="Outfit" pitchFamily="2" charset="0"/>
              </a:defRPr>
            </a:lvl1pPr>
          </a:lstStyle>
          <a:p>
            <a:pPr marL="0" marR="0" lvl="0" indent="0" algn="ctr" defTabSz="554478" rtl="0" eaLnBrk="1" fontAlgn="auto" latinLnBrk="0" hangingPunct="1">
              <a:lnSpc>
                <a:spcPct val="90000"/>
              </a:lnSpc>
              <a:spcBef>
                <a:spcPts val="607"/>
              </a:spcBef>
              <a:spcAft>
                <a:spcPts val="0"/>
              </a:spcAft>
              <a:buClrTx/>
              <a:buSzTx/>
              <a:buFont typeface="Arial" panose="020B0604020202020204" pitchFamily="34" charset="0"/>
              <a:buNone/>
              <a:tabLst/>
              <a:defRPr/>
            </a:pPr>
            <a:r>
              <a:rPr lang="en-GB"/>
              <a:t>Click icon to add picture</a:t>
            </a:r>
            <a:endParaRPr lang="en-US"/>
          </a:p>
        </p:txBody>
      </p:sp>
    </p:spTree>
    <p:extLst>
      <p:ext uri="{BB962C8B-B14F-4D97-AF65-F5344CB8AC3E}">
        <p14:creationId xmlns:p14="http://schemas.microsoft.com/office/powerpoint/2010/main" val="3176527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ver Slide_green_opt3">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32295549-C08F-2833-10A2-22BF12289814}"/>
              </a:ext>
            </a:extLst>
          </p:cNvPr>
          <p:cNvSpPr/>
          <p:nvPr userDrawn="1"/>
        </p:nvSpPr>
        <p:spPr>
          <a:xfrm>
            <a:off x="0" y="386"/>
            <a:ext cx="12192000"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pic>
        <p:nvPicPr>
          <p:cNvPr id="7" name="Picture 6" descr="A picture containing text, sky, outdoor, green&#10;&#10;Description automatically generated">
            <a:extLst>
              <a:ext uri="{FF2B5EF4-FFF2-40B4-BE49-F238E27FC236}">
                <a16:creationId xmlns:a16="http://schemas.microsoft.com/office/drawing/2014/main" id="{A87E668B-9E4F-B66A-219F-844904B174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64493" y="-1500"/>
            <a:ext cx="5986943" cy="6023939"/>
          </a:xfrm>
          <a:prstGeom prst="rect">
            <a:avLst/>
          </a:prstGeom>
        </p:spPr>
      </p:pic>
      <p:sp>
        <p:nvSpPr>
          <p:cNvPr id="17" name="Subtitle 2">
            <a:extLst>
              <a:ext uri="{FF2B5EF4-FFF2-40B4-BE49-F238E27FC236}">
                <a16:creationId xmlns:a16="http://schemas.microsoft.com/office/drawing/2014/main" id="{2450CBED-BAF5-CC78-8065-CEE3D5F2A3D9}"/>
              </a:ext>
            </a:extLst>
          </p:cNvPr>
          <p:cNvSpPr>
            <a:spLocks noGrp="1"/>
          </p:cNvSpPr>
          <p:nvPr>
            <p:ph type="subTitle" idx="1"/>
          </p:nvPr>
        </p:nvSpPr>
        <p:spPr>
          <a:xfrm>
            <a:off x="518878" y="4957301"/>
            <a:ext cx="5271441" cy="567655"/>
          </a:xfrm>
          <a:prstGeom prst="rect">
            <a:avLst/>
          </a:prstGeom>
        </p:spPr>
        <p:txBody>
          <a:bodyPr/>
          <a:lstStyle>
            <a:lvl1pPr marL="0" indent="0" algn="l">
              <a:buNone/>
              <a:defRPr sz="1940">
                <a:solidFill>
                  <a:schemeClr val="bg1"/>
                </a:solidFill>
                <a:latin typeface="Outfit" pitchFamily="2" charset="0"/>
              </a:defRPr>
            </a:lvl1pPr>
            <a:lvl2pPr marL="277240" indent="0" algn="ctr">
              <a:buNone/>
              <a:defRPr sz="1213"/>
            </a:lvl2pPr>
            <a:lvl3pPr marL="554478" indent="0" algn="ctr">
              <a:buNone/>
              <a:defRPr sz="1092"/>
            </a:lvl3pPr>
            <a:lvl4pPr marL="831718" indent="0" algn="ctr">
              <a:buNone/>
              <a:defRPr sz="971"/>
            </a:lvl4pPr>
            <a:lvl5pPr marL="1108956" indent="0" algn="ctr">
              <a:buNone/>
              <a:defRPr sz="971"/>
            </a:lvl5pPr>
            <a:lvl6pPr marL="1386196" indent="0" algn="ctr">
              <a:buNone/>
              <a:defRPr sz="971"/>
            </a:lvl6pPr>
            <a:lvl7pPr marL="1663434" indent="0" algn="ctr">
              <a:buNone/>
              <a:defRPr sz="971"/>
            </a:lvl7pPr>
            <a:lvl8pPr marL="1940674" indent="0" algn="ctr">
              <a:buNone/>
              <a:defRPr sz="971"/>
            </a:lvl8pPr>
            <a:lvl9pPr marL="2217913" indent="0" algn="ctr">
              <a:buNone/>
              <a:defRPr sz="971"/>
            </a:lvl9pPr>
          </a:lstStyle>
          <a:p>
            <a:r>
              <a:rPr lang="en-GB"/>
              <a:t>Click to edit Master subtitle style</a:t>
            </a:r>
            <a:endParaRPr lang="en-US"/>
          </a:p>
        </p:txBody>
      </p:sp>
      <p:sp>
        <p:nvSpPr>
          <p:cNvPr id="3" name="Title Placeholder 1">
            <a:extLst>
              <a:ext uri="{FF2B5EF4-FFF2-40B4-BE49-F238E27FC236}">
                <a16:creationId xmlns:a16="http://schemas.microsoft.com/office/drawing/2014/main" id="{B80E2318-DB25-0320-3E27-C13F5713E775}"/>
              </a:ext>
            </a:extLst>
          </p:cNvPr>
          <p:cNvSpPr>
            <a:spLocks noGrp="1"/>
          </p:cNvSpPr>
          <p:nvPr>
            <p:ph type="title" hasCustomPrompt="1"/>
          </p:nvPr>
        </p:nvSpPr>
        <p:spPr>
          <a:xfrm>
            <a:off x="518877" y="2036695"/>
            <a:ext cx="4267060" cy="2286128"/>
          </a:xfrm>
          <a:prstGeom prst="rect">
            <a:avLst/>
          </a:prstGeom>
        </p:spPr>
        <p:txBody>
          <a:bodyPr vert="horz" lIns="91440" tIns="45720" rIns="91440" bIns="45720" rtlCol="0" anchor="t">
            <a:noAutofit/>
          </a:bodyPr>
          <a:lstStyle>
            <a:lvl1pPr>
              <a:defRPr sz="4367" b="1" i="0">
                <a:solidFill>
                  <a:schemeClr val="bg1"/>
                </a:solidFill>
                <a:latin typeface="Outfit" pitchFamily="2" charset="0"/>
              </a:defRPr>
            </a:lvl1pPr>
          </a:lstStyle>
          <a:p>
            <a:r>
              <a:rPr lang="en-GB"/>
              <a:t>Cover Slide</a:t>
            </a:r>
            <a:br>
              <a:rPr lang="en-GB"/>
            </a:br>
            <a:r>
              <a:rPr lang="en-GB"/>
              <a:t>title maximum of 4 lines </a:t>
            </a:r>
            <a:endParaRPr lang="en-US"/>
          </a:p>
        </p:txBody>
      </p:sp>
      <p:pic>
        <p:nvPicPr>
          <p:cNvPr id="5" name="Picture 4" descr="Logo&#10;&#10;Description automatically generated">
            <a:extLst>
              <a:ext uri="{FF2B5EF4-FFF2-40B4-BE49-F238E27FC236}">
                <a16:creationId xmlns:a16="http://schemas.microsoft.com/office/drawing/2014/main" id="{56800AB7-3DD6-1390-0D81-070E14CB57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095" y="136616"/>
            <a:ext cx="2190567" cy="1441723"/>
          </a:xfrm>
          <a:prstGeom prst="rect">
            <a:avLst/>
          </a:prstGeom>
        </p:spPr>
      </p:pic>
      <p:sp>
        <p:nvSpPr>
          <p:cNvPr id="6" name="Picture Placeholder 6">
            <a:extLst>
              <a:ext uri="{FF2B5EF4-FFF2-40B4-BE49-F238E27FC236}">
                <a16:creationId xmlns:a16="http://schemas.microsoft.com/office/drawing/2014/main" id="{6A67FF1C-2AE3-AC33-1C9E-A9127729BFE2}"/>
              </a:ext>
            </a:extLst>
          </p:cNvPr>
          <p:cNvSpPr>
            <a:spLocks noGrp="1"/>
          </p:cNvSpPr>
          <p:nvPr>
            <p:ph type="pic" sz="quarter" idx="10"/>
          </p:nvPr>
        </p:nvSpPr>
        <p:spPr>
          <a:xfrm>
            <a:off x="7299383" y="-1497"/>
            <a:ext cx="5117163" cy="5549308"/>
          </a:xfrm>
          <a:custGeom>
            <a:avLst/>
            <a:gdLst>
              <a:gd name="connsiteX0" fmla="*/ 0 w 7703452"/>
              <a:gd name="connsiteY0" fmla="*/ 0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0" fmla="*/ 0 w 7703452"/>
              <a:gd name="connsiteY0" fmla="*/ 3007824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9" fmla="*/ 0 w 7703452"/>
              <a:gd name="connsiteY9" fmla="*/ 3007824 h 11310868"/>
              <a:gd name="connsiteX0" fmla="*/ 0 w 7703452"/>
              <a:gd name="connsiteY0" fmla="*/ 16897 h 8319941"/>
              <a:gd name="connsiteX1" fmla="*/ 7703452 w 7703452"/>
              <a:gd name="connsiteY1" fmla="*/ 0 h 8319941"/>
              <a:gd name="connsiteX2" fmla="*/ 7703452 w 7703452"/>
              <a:gd name="connsiteY2" fmla="*/ 5517556 h 8319941"/>
              <a:gd name="connsiteX3" fmla="*/ 7504076 w 7703452"/>
              <a:gd name="connsiteY3" fmla="*/ 6214618 h 8319941"/>
              <a:gd name="connsiteX4" fmla="*/ 6952854 w 7703452"/>
              <a:gd name="connsiteY4" fmla="*/ 6721357 h 8319941"/>
              <a:gd name="connsiteX5" fmla="*/ 3851726 w 7703452"/>
              <a:gd name="connsiteY5" fmla="*/ 8319941 h 8319941"/>
              <a:gd name="connsiteX6" fmla="*/ 750597 w 7703452"/>
              <a:gd name="connsiteY6" fmla="*/ 6721357 h 8319941"/>
              <a:gd name="connsiteX7" fmla="*/ 199376 w 7703452"/>
              <a:gd name="connsiteY7" fmla="*/ 6214523 h 8319941"/>
              <a:gd name="connsiteX8" fmla="*/ 0 w 7703452"/>
              <a:gd name="connsiteY8" fmla="*/ 5517462 h 8319941"/>
              <a:gd name="connsiteX9" fmla="*/ 0 w 7703452"/>
              <a:gd name="connsiteY9" fmla="*/ 16897 h 8319941"/>
              <a:gd name="connsiteX0" fmla="*/ 0 w 7752480"/>
              <a:gd name="connsiteY0" fmla="*/ 16897 h 8319941"/>
              <a:gd name="connsiteX1" fmla="*/ 7752480 w 7752480"/>
              <a:gd name="connsiteY1" fmla="*/ 0 h 8319941"/>
              <a:gd name="connsiteX2" fmla="*/ 7703452 w 7752480"/>
              <a:gd name="connsiteY2" fmla="*/ 5517556 h 8319941"/>
              <a:gd name="connsiteX3" fmla="*/ 7504076 w 7752480"/>
              <a:gd name="connsiteY3" fmla="*/ 6214618 h 8319941"/>
              <a:gd name="connsiteX4" fmla="*/ 6952854 w 7752480"/>
              <a:gd name="connsiteY4" fmla="*/ 6721357 h 8319941"/>
              <a:gd name="connsiteX5" fmla="*/ 3851726 w 7752480"/>
              <a:gd name="connsiteY5" fmla="*/ 8319941 h 8319941"/>
              <a:gd name="connsiteX6" fmla="*/ 750597 w 7752480"/>
              <a:gd name="connsiteY6" fmla="*/ 6721357 h 8319941"/>
              <a:gd name="connsiteX7" fmla="*/ 199376 w 7752480"/>
              <a:gd name="connsiteY7" fmla="*/ 6214523 h 8319941"/>
              <a:gd name="connsiteX8" fmla="*/ 0 w 7752480"/>
              <a:gd name="connsiteY8" fmla="*/ 5517462 h 8319941"/>
              <a:gd name="connsiteX9" fmla="*/ 0 w 7752480"/>
              <a:gd name="connsiteY9" fmla="*/ 16897 h 831994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780014 w 7781897"/>
              <a:gd name="connsiteY6" fmla="*/ 6723577 h 8322161"/>
              <a:gd name="connsiteX7" fmla="*/ 228793 w 7781897"/>
              <a:gd name="connsiteY7" fmla="*/ 6216743 h 8322161"/>
              <a:gd name="connsiteX8" fmla="*/ 29417 w 7781897"/>
              <a:gd name="connsiteY8" fmla="*/ 5519682 h 8322161"/>
              <a:gd name="connsiteX9" fmla="*/ 0 w 7781897"/>
              <a:gd name="connsiteY9" fmla="*/ 0 h 832216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780014 w 7781897"/>
              <a:gd name="connsiteY6" fmla="*/ 6723577 h 8322161"/>
              <a:gd name="connsiteX7" fmla="*/ 228793 w 7781897"/>
              <a:gd name="connsiteY7" fmla="*/ 6216743 h 8322161"/>
              <a:gd name="connsiteX8" fmla="*/ 0 w 7781897"/>
              <a:gd name="connsiteY8" fmla="*/ 5510125 h 8322161"/>
              <a:gd name="connsiteX9" fmla="*/ 0 w 7781897"/>
              <a:gd name="connsiteY9" fmla="*/ 0 h 832216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780014 w 7781897"/>
              <a:gd name="connsiteY6" fmla="*/ 6723577 h 8322161"/>
              <a:gd name="connsiteX7" fmla="*/ 160152 w 7781897"/>
              <a:gd name="connsiteY7" fmla="*/ 6130719 h 8322161"/>
              <a:gd name="connsiteX8" fmla="*/ 0 w 7781897"/>
              <a:gd name="connsiteY8" fmla="*/ 5510125 h 8322161"/>
              <a:gd name="connsiteX9" fmla="*/ 0 w 7781897"/>
              <a:gd name="connsiteY9" fmla="*/ 0 h 832216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858460 w 7781897"/>
              <a:gd name="connsiteY6" fmla="*/ 6694903 h 8322161"/>
              <a:gd name="connsiteX7" fmla="*/ 160152 w 7781897"/>
              <a:gd name="connsiteY7" fmla="*/ 6130719 h 8322161"/>
              <a:gd name="connsiteX8" fmla="*/ 0 w 7781897"/>
              <a:gd name="connsiteY8" fmla="*/ 5510125 h 8322161"/>
              <a:gd name="connsiteX9" fmla="*/ 0 w 7781897"/>
              <a:gd name="connsiteY9" fmla="*/ 0 h 8322161"/>
              <a:gd name="connsiteX0" fmla="*/ 0 w 7781897"/>
              <a:gd name="connsiteY0" fmla="*/ 0 h 8226579"/>
              <a:gd name="connsiteX1" fmla="*/ 7781897 w 7781897"/>
              <a:gd name="connsiteY1" fmla="*/ 2220 h 8226579"/>
              <a:gd name="connsiteX2" fmla="*/ 7732869 w 7781897"/>
              <a:gd name="connsiteY2" fmla="*/ 5519776 h 8226579"/>
              <a:gd name="connsiteX3" fmla="*/ 7533493 w 7781897"/>
              <a:gd name="connsiteY3" fmla="*/ 6216838 h 8226579"/>
              <a:gd name="connsiteX4" fmla="*/ 6982271 w 7781897"/>
              <a:gd name="connsiteY4" fmla="*/ 6723577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7"/>
              <a:gd name="connsiteY0" fmla="*/ 0 h 8226579"/>
              <a:gd name="connsiteX1" fmla="*/ 7781897 w 7781897"/>
              <a:gd name="connsiteY1" fmla="*/ 2220 h 8226579"/>
              <a:gd name="connsiteX2" fmla="*/ 7732869 w 7781897"/>
              <a:gd name="connsiteY2" fmla="*/ 5519776 h 8226579"/>
              <a:gd name="connsiteX3" fmla="*/ 7533493 w 7781897"/>
              <a:gd name="connsiteY3" fmla="*/ 6216838 h 8226579"/>
              <a:gd name="connsiteX4" fmla="*/ 6982271 w 7781897"/>
              <a:gd name="connsiteY4" fmla="*/ 6723577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7"/>
              <a:gd name="connsiteY0" fmla="*/ 0 h 8226579"/>
              <a:gd name="connsiteX1" fmla="*/ 7781897 w 7781897"/>
              <a:gd name="connsiteY1" fmla="*/ 2220 h 8226579"/>
              <a:gd name="connsiteX2" fmla="*/ 7732869 w 7781897"/>
              <a:gd name="connsiteY2" fmla="*/ 5519776 h 8226579"/>
              <a:gd name="connsiteX3" fmla="*/ 7533493 w 7781897"/>
              <a:gd name="connsiteY3" fmla="*/ 6216838 h 8226579"/>
              <a:gd name="connsiteX4" fmla="*/ 6982271 w 7781897"/>
              <a:gd name="connsiteY4" fmla="*/ 6666228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7"/>
              <a:gd name="connsiteY0" fmla="*/ 0 h 8226579"/>
              <a:gd name="connsiteX1" fmla="*/ 7781897 w 7781897"/>
              <a:gd name="connsiteY1" fmla="*/ 2220 h 8226579"/>
              <a:gd name="connsiteX2" fmla="*/ 7732869 w 7781897"/>
              <a:gd name="connsiteY2" fmla="*/ 5519776 h 8226579"/>
              <a:gd name="connsiteX3" fmla="*/ 7592328 w 7781897"/>
              <a:gd name="connsiteY3" fmla="*/ 6216838 h 8226579"/>
              <a:gd name="connsiteX4" fmla="*/ 6982271 w 7781897"/>
              <a:gd name="connsiteY4" fmla="*/ 6666228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9"/>
              <a:gd name="connsiteY0" fmla="*/ 0 h 8226579"/>
              <a:gd name="connsiteX1" fmla="*/ 7781897 w 7781899"/>
              <a:gd name="connsiteY1" fmla="*/ 2220 h 8226579"/>
              <a:gd name="connsiteX2" fmla="*/ 7781899 w 7781899"/>
              <a:gd name="connsiteY2" fmla="*/ 5491101 h 8226579"/>
              <a:gd name="connsiteX3" fmla="*/ 7592328 w 7781899"/>
              <a:gd name="connsiteY3" fmla="*/ 6216838 h 8226579"/>
              <a:gd name="connsiteX4" fmla="*/ 6982271 w 7781899"/>
              <a:gd name="connsiteY4" fmla="*/ 6666228 h 8226579"/>
              <a:gd name="connsiteX5" fmla="*/ 3890950 w 7781899"/>
              <a:gd name="connsiteY5" fmla="*/ 8226579 h 8226579"/>
              <a:gd name="connsiteX6" fmla="*/ 858460 w 7781899"/>
              <a:gd name="connsiteY6" fmla="*/ 6694903 h 8226579"/>
              <a:gd name="connsiteX7" fmla="*/ 160152 w 7781899"/>
              <a:gd name="connsiteY7" fmla="*/ 6130719 h 8226579"/>
              <a:gd name="connsiteX8" fmla="*/ 0 w 7781899"/>
              <a:gd name="connsiteY8" fmla="*/ 5510125 h 8226579"/>
              <a:gd name="connsiteX9" fmla="*/ 0 w 7781899"/>
              <a:gd name="connsiteY9" fmla="*/ 0 h 8226579"/>
              <a:gd name="connsiteX0" fmla="*/ 0 w 7781899"/>
              <a:gd name="connsiteY0" fmla="*/ 0 h 8226579"/>
              <a:gd name="connsiteX1" fmla="*/ 7781897 w 7781899"/>
              <a:gd name="connsiteY1" fmla="*/ 2220 h 8226579"/>
              <a:gd name="connsiteX2" fmla="*/ 7781899 w 7781899"/>
              <a:gd name="connsiteY2" fmla="*/ 5491101 h 8226579"/>
              <a:gd name="connsiteX3" fmla="*/ 7592328 w 7781899"/>
              <a:gd name="connsiteY3" fmla="*/ 6216838 h 8226579"/>
              <a:gd name="connsiteX4" fmla="*/ 6982271 w 7781899"/>
              <a:gd name="connsiteY4" fmla="*/ 6666228 h 8226579"/>
              <a:gd name="connsiteX5" fmla="*/ 3890950 w 7781899"/>
              <a:gd name="connsiteY5" fmla="*/ 8226579 h 8226579"/>
              <a:gd name="connsiteX6" fmla="*/ 858460 w 7781899"/>
              <a:gd name="connsiteY6" fmla="*/ 6694903 h 8226579"/>
              <a:gd name="connsiteX7" fmla="*/ 179763 w 7781899"/>
              <a:gd name="connsiteY7" fmla="*/ 6207185 h 8226579"/>
              <a:gd name="connsiteX8" fmla="*/ 0 w 7781899"/>
              <a:gd name="connsiteY8" fmla="*/ 5510125 h 8226579"/>
              <a:gd name="connsiteX9" fmla="*/ 0 w 7781899"/>
              <a:gd name="connsiteY9" fmla="*/ 0 h 822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81899" h="8226579">
                <a:moveTo>
                  <a:pt x="0" y="0"/>
                </a:moveTo>
                <a:lnTo>
                  <a:pt x="7781897" y="2220"/>
                </a:lnTo>
                <a:cubicBezTo>
                  <a:pt x="7781898" y="1831847"/>
                  <a:pt x="7781898" y="3661474"/>
                  <a:pt x="7781899" y="5491101"/>
                </a:cubicBezTo>
                <a:cubicBezTo>
                  <a:pt x="7781899" y="5736264"/>
                  <a:pt x="7725599" y="6020984"/>
                  <a:pt x="7592328" y="6216838"/>
                </a:cubicBezTo>
                <a:cubicBezTo>
                  <a:pt x="7459057" y="6412692"/>
                  <a:pt x="7210644" y="6548580"/>
                  <a:pt x="6982271" y="6666228"/>
                </a:cubicBezTo>
                <a:cubicBezTo>
                  <a:pt x="5951831" y="7167229"/>
                  <a:pt x="4921391" y="7696903"/>
                  <a:pt x="3890950" y="8226579"/>
                </a:cubicBezTo>
                <a:lnTo>
                  <a:pt x="858460" y="6694903"/>
                </a:lnTo>
                <a:cubicBezTo>
                  <a:pt x="630088" y="6577160"/>
                  <a:pt x="312048" y="6421038"/>
                  <a:pt x="179763" y="6207185"/>
                </a:cubicBezTo>
                <a:cubicBezTo>
                  <a:pt x="49278" y="5996274"/>
                  <a:pt x="0" y="5755287"/>
                  <a:pt x="0" y="5510125"/>
                </a:cubicBezTo>
                <a:lnTo>
                  <a:pt x="0" y="0"/>
                </a:lnTo>
                <a:close/>
              </a:path>
            </a:pathLst>
          </a:custGeom>
        </p:spPr>
        <p:txBody>
          <a:bodyPr wrap="square" anchor="ctr">
            <a:noAutofit/>
          </a:bodyPr>
          <a:lstStyle>
            <a:lvl1pPr marL="0" marR="0" indent="0" algn="ctr" defTabSz="554478" rtl="0" eaLnBrk="1" fontAlgn="auto" latinLnBrk="0" hangingPunct="1">
              <a:lnSpc>
                <a:spcPct val="90000"/>
              </a:lnSpc>
              <a:spcBef>
                <a:spcPts val="607"/>
              </a:spcBef>
              <a:spcAft>
                <a:spcPts val="0"/>
              </a:spcAft>
              <a:buClrTx/>
              <a:buSzTx/>
              <a:buFont typeface="Arial" panose="020B0604020202020204" pitchFamily="34" charset="0"/>
              <a:buNone/>
              <a:tabLst/>
              <a:defRPr b="0" i="0">
                <a:latin typeface="Outfit" pitchFamily="2" charset="0"/>
              </a:defRPr>
            </a:lvl1pPr>
          </a:lstStyle>
          <a:p>
            <a:pPr marL="0" marR="0" lvl="0" indent="0" algn="ctr" defTabSz="554478" rtl="0" eaLnBrk="1" fontAlgn="auto" latinLnBrk="0" hangingPunct="1">
              <a:lnSpc>
                <a:spcPct val="90000"/>
              </a:lnSpc>
              <a:spcBef>
                <a:spcPts val="607"/>
              </a:spcBef>
              <a:spcAft>
                <a:spcPts val="0"/>
              </a:spcAft>
              <a:buClrTx/>
              <a:buSzTx/>
              <a:buFont typeface="Arial" panose="020B0604020202020204" pitchFamily="34" charset="0"/>
              <a:buNone/>
              <a:tabLst/>
              <a:defRPr/>
            </a:pPr>
            <a:r>
              <a:rPr lang="en-GB"/>
              <a:t>Click icon to add picture</a:t>
            </a:r>
            <a:endParaRPr lang="en-US"/>
          </a:p>
        </p:txBody>
      </p:sp>
    </p:spTree>
    <p:extLst>
      <p:ext uri="{BB962C8B-B14F-4D97-AF65-F5344CB8AC3E}">
        <p14:creationId xmlns:p14="http://schemas.microsoft.com/office/powerpoint/2010/main" val="3033092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Slide_white_opt4_2">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5BAB2048-AC9E-1F4A-D866-B15D7071D3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113528" y="-7364"/>
            <a:ext cx="5676941" cy="6872903"/>
          </a:xfrm>
          <a:prstGeom prst="rect">
            <a:avLst/>
          </a:prstGeom>
        </p:spPr>
      </p:pic>
      <p:pic>
        <p:nvPicPr>
          <p:cNvPr id="9" name="Picture 8">
            <a:extLst>
              <a:ext uri="{FF2B5EF4-FFF2-40B4-BE49-F238E27FC236}">
                <a16:creationId xmlns:a16="http://schemas.microsoft.com/office/drawing/2014/main" id="{849D4D7D-7842-485B-36C3-917F4255A60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50386" y="-7364"/>
            <a:ext cx="3837473" cy="3923432"/>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E9BA3667-DBE8-38CD-D818-1789F73A958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07095" y="136616"/>
            <a:ext cx="2190567" cy="1441723"/>
          </a:xfrm>
          <a:prstGeom prst="rect">
            <a:avLst/>
          </a:prstGeom>
        </p:spPr>
      </p:pic>
      <p:sp>
        <p:nvSpPr>
          <p:cNvPr id="17" name="Subtitle 2">
            <a:extLst>
              <a:ext uri="{FF2B5EF4-FFF2-40B4-BE49-F238E27FC236}">
                <a16:creationId xmlns:a16="http://schemas.microsoft.com/office/drawing/2014/main" id="{2450CBED-BAF5-CC78-8065-CEE3D5F2A3D9}"/>
              </a:ext>
            </a:extLst>
          </p:cNvPr>
          <p:cNvSpPr>
            <a:spLocks noGrp="1"/>
          </p:cNvSpPr>
          <p:nvPr>
            <p:ph type="subTitle" idx="1"/>
          </p:nvPr>
        </p:nvSpPr>
        <p:spPr>
          <a:xfrm>
            <a:off x="518878" y="4957301"/>
            <a:ext cx="5271441" cy="567655"/>
          </a:xfrm>
          <a:prstGeom prst="rect">
            <a:avLst/>
          </a:prstGeom>
        </p:spPr>
        <p:txBody>
          <a:bodyPr/>
          <a:lstStyle>
            <a:lvl1pPr marL="0" indent="0" algn="l">
              <a:buNone/>
              <a:defRPr sz="1940">
                <a:solidFill>
                  <a:srgbClr val="003C3B"/>
                </a:solidFill>
                <a:latin typeface="Outfit" pitchFamily="2" charset="0"/>
              </a:defRPr>
            </a:lvl1pPr>
            <a:lvl2pPr marL="277240" indent="0" algn="ctr">
              <a:buNone/>
              <a:defRPr sz="1213"/>
            </a:lvl2pPr>
            <a:lvl3pPr marL="554478" indent="0" algn="ctr">
              <a:buNone/>
              <a:defRPr sz="1092"/>
            </a:lvl3pPr>
            <a:lvl4pPr marL="831718" indent="0" algn="ctr">
              <a:buNone/>
              <a:defRPr sz="971"/>
            </a:lvl4pPr>
            <a:lvl5pPr marL="1108956" indent="0" algn="ctr">
              <a:buNone/>
              <a:defRPr sz="971"/>
            </a:lvl5pPr>
            <a:lvl6pPr marL="1386196" indent="0" algn="ctr">
              <a:buNone/>
              <a:defRPr sz="971"/>
            </a:lvl6pPr>
            <a:lvl7pPr marL="1663434" indent="0" algn="ctr">
              <a:buNone/>
              <a:defRPr sz="971"/>
            </a:lvl7pPr>
            <a:lvl8pPr marL="1940674" indent="0" algn="ctr">
              <a:buNone/>
              <a:defRPr sz="971"/>
            </a:lvl8pPr>
            <a:lvl9pPr marL="2217913" indent="0" algn="ctr">
              <a:buNone/>
              <a:defRPr sz="971"/>
            </a:lvl9pPr>
          </a:lstStyle>
          <a:p>
            <a:r>
              <a:rPr lang="en-GB"/>
              <a:t>Click to edit Master subtitle style</a:t>
            </a:r>
            <a:endParaRPr lang="en-US"/>
          </a:p>
        </p:txBody>
      </p:sp>
      <p:sp>
        <p:nvSpPr>
          <p:cNvPr id="3" name="Title Placeholder 1">
            <a:extLst>
              <a:ext uri="{FF2B5EF4-FFF2-40B4-BE49-F238E27FC236}">
                <a16:creationId xmlns:a16="http://schemas.microsoft.com/office/drawing/2014/main" id="{B80E2318-DB25-0320-3E27-C13F5713E775}"/>
              </a:ext>
            </a:extLst>
          </p:cNvPr>
          <p:cNvSpPr>
            <a:spLocks noGrp="1"/>
          </p:cNvSpPr>
          <p:nvPr>
            <p:ph type="title" hasCustomPrompt="1"/>
          </p:nvPr>
        </p:nvSpPr>
        <p:spPr>
          <a:xfrm>
            <a:off x="518877" y="2036695"/>
            <a:ext cx="4267060" cy="2286128"/>
          </a:xfrm>
          <a:prstGeom prst="rect">
            <a:avLst/>
          </a:prstGeom>
        </p:spPr>
        <p:txBody>
          <a:bodyPr vert="horz" lIns="91440" tIns="45720" rIns="91440" bIns="45720" rtlCol="0" anchor="t">
            <a:noAutofit/>
          </a:bodyPr>
          <a:lstStyle>
            <a:lvl1pPr>
              <a:defRPr sz="4367" b="1" i="0">
                <a:solidFill>
                  <a:srgbClr val="003C3B"/>
                </a:solidFill>
                <a:latin typeface="Outfit" pitchFamily="2" charset="0"/>
              </a:defRPr>
            </a:lvl1pPr>
          </a:lstStyle>
          <a:p>
            <a:r>
              <a:rPr lang="en-GB"/>
              <a:t>Cover Slide</a:t>
            </a:r>
            <a:br>
              <a:rPr lang="en-GB"/>
            </a:br>
            <a:r>
              <a:rPr lang="en-GB"/>
              <a:t>title maximum of 4 lines </a:t>
            </a:r>
            <a:endParaRPr lang="en-US"/>
          </a:p>
        </p:txBody>
      </p:sp>
      <p:sp>
        <p:nvSpPr>
          <p:cNvPr id="2" name="Picture Placeholder 8">
            <a:extLst>
              <a:ext uri="{FF2B5EF4-FFF2-40B4-BE49-F238E27FC236}">
                <a16:creationId xmlns:a16="http://schemas.microsoft.com/office/drawing/2014/main" id="{5B0E4720-DC61-098C-8125-F7EF583CA320}"/>
              </a:ext>
            </a:extLst>
          </p:cNvPr>
          <p:cNvSpPr>
            <a:spLocks noGrp="1"/>
          </p:cNvSpPr>
          <p:nvPr>
            <p:ph type="pic" sz="quarter" idx="10"/>
          </p:nvPr>
        </p:nvSpPr>
        <p:spPr>
          <a:xfrm>
            <a:off x="7750387" y="9228"/>
            <a:ext cx="3837472" cy="3906841"/>
          </a:xfrm>
          <a:custGeom>
            <a:avLst/>
            <a:gdLst>
              <a:gd name="connsiteX0" fmla="*/ 0 w 7703452"/>
              <a:gd name="connsiteY0" fmla="*/ 0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0" fmla="*/ 0 w 7703452"/>
              <a:gd name="connsiteY0" fmla="*/ 3778922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9" fmla="*/ 0 w 7703452"/>
              <a:gd name="connsiteY9" fmla="*/ 3778922 h 11310868"/>
              <a:gd name="connsiteX0" fmla="*/ 0 w 7703452"/>
              <a:gd name="connsiteY0" fmla="*/ 16501 h 7548447"/>
              <a:gd name="connsiteX1" fmla="*/ 7703452 w 7703452"/>
              <a:gd name="connsiteY1" fmla="*/ 0 h 7548447"/>
              <a:gd name="connsiteX2" fmla="*/ 7703452 w 7703452"/>
              <a:gd name="connsiteY2" fmla="*/ 4746062 h 7548447"/>
              <a:gd name="connsiteX3" fmla="*/ 7504076 w 7703452"/>
              <a:gd name="connsiteY3" fmla="*/ 5443124 h 7548447"/>
              <a:gd name="connsiteX4" fmla="*/ 6952854 w 7703452"/>
              <a:gd name="connsiteY4" fmla="*/ 5949863 h 7548447"/>
              <a:gd name="connsiteX5" fmla="*/ 3851726 w 7703452"/>
              <a:gd name="connsiteY5" fmla="*/ 7548447 h 7548447"/>
              <a:gd name="connsiteX6" fmla="*/ 750597 w 7703452"/>
              <a:gd name="connsiteY6" fmla="*/ 5949863 h 7548447"/>
              <a:gd name="connsiteX7" fmla="*/ 199376 w 7703452"/>
              <a:gd name="connsiteY7" fmla="*/ 5443029 h 7548447"/>
              <a:gd name="connsiteX8" fmla="*/ 0 w 7703452"/>
              <a:gd name="connsiteY8" fmla="*/ 4745968 h 7548447"/>
              <a:gd name="connsiteX9" fmla="*/ 0 w 7703452"/>
              <a:gd name="connsiteY9" fmla="*/ 16501 h 7548447"/>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750597 w 7703452"/>
              <a:gd name="connsiteY6" fmla="*/ 5949863 h 7449436"/>
              <a:gd name="connsiteX7" fmla="*/ 199376 w 7703452"/>
              <a:gd name="connsiteY7" fmla="*/ 5443029 h 7449436"/>
              <a:gd name="connsiteX8" fmla="*/ 0 w 7703452"/>
              <a:gd name="connsiteY8" fmla="*/ 4745968 h 7449436"/>
              <a:gd name="connsiteX9" fmla="*/ 0 w 7703452"/>
              <a:gd name="connsiteY9" fmla="*/ 16501 h 7449436"/>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876362 w 7703452"/>
              <a:gd name="connsiteY6" fmla="*/ 5941613 h 7449436"/>
              <a:gd name="connsiteX7" fmla="*/ 199376 w 7703452"/>
              <a:gd name="connsiteY7" fmla="*/ 5443029 h 7449436"/>
              <a:gd name="connsiteX8" fmla="*/ 0 w 7703452"/>
              <a:gd name="connsiteY8" fmla="*/ 4745968 h 7449436"/>
              <a:gd name="connsiteX9" fmla="*/ 0 w 7703452"/>
              <a:gd name="connsiteY9" fmla="*/ 16501 h 7449436"/>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876362 w 7703452"/>
              <a:gd name="connsiteY6" fmla="*/ 5941613 h 7449436"/>
              <a:gd name="connsiteX7" fmla="*/ 375448 w 7703452"/>
              <a:gd name="connsiteY7" fmla="*/ 5443029 h 7449436"/>
              <a:gd name="connsiteX8" fmla="*/ 0 w 7703452"/>
              <a:gd name="connsiteY8" fmla="*/ 4745968 h 7449436"/>
              <a:gd name="connsiteX9" fmla="*/ 0 w 7703452"/>
              <a:gd name="connsiteY9" fmla="*/ 16501 h 7449436"/>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876362 w 7703452"/>
              <a:gd name="connsiteY6" fmla="*/ 5941613 h 7449436"/>
              <a:gd name="connsiteX7" fmla="*/ 375448 w 7703452"/>
              <a:gd name="connsiteY7" fmla="*/ 5443029 h 7449436"/>
              <a:gd name="connsiteX8" fmla="*/ 167688 w 7703452"/>
              <a:gd name="connsiteY8" fmla="*/ 4754218 h 7449436"/>
              <a:gd name="connsiteX9" fmla="*/ 0 w 7703452"/>
              <a:gd name="connsiteY9" fmla="*/ 16501 h 7449436"/>
              <a:gd name="connsiteX0" fmla="*/ 0 w 7544148"/>
              <a:gd name="connsiteY0" fmla="*/ 16501 h 7449436"/>
              <a:gd name="connsiteX1" fmla="*/ 7544148 w 7544148"/>
              <a:gd name="connsiteY1" fmla="*/ 0 h 7449436"/>
              <a:gd name="connsiteX2" fmla="*/ 7544148 w 7544148"/>
              <a:gd name="connsiteY2" fmla="*/ 4746062 h 7449436"/>
              <a:gd name="connsiteX3" fmla="*/ 7344772 w 7544148"/>
              <a:gd name="connsiteY3" fmla="*/ 5443124 h 7449436"/>
              <a:gd name="connsiteX4" fmla="*/ 6793550 w 7544148"/>
              <a:gd name="connsiteY4" fmla="*/ 5949863 h 7449436"/>
              <a:gd name="connsiteX5" fmla="*/ 3725960 w 7544148"/>
              <a:gd name="connsiteY5" fmla="*/ 7449436 h 7449436"/>
              <a:gd name="connsiteX6" fmla="*/ 717058 w 7544148"/>
              <a:gd name="connsiteY6" fmla="*/ 5941613 h 7449436"/>
              <a:gd name="connsiteX7" fmla="*/ 216144 w 7544148"/>
              <a:gd name="connsiteY7" fmla="*/ 5443029 h 7449436"/>
              <a:gd name="connsiteX8" fmla="*/ 8384 w 7544148"/>
              <a:gd name="connsiteY8" fmla="*/ 4754218 h 7449436"/>
              <a:gd name="connsiteX9" fmla="*/ 0 w 7544148"/>
              <a:gd name="connsiteY9" fmla="*/ 16501 h 7449436"/>
              <a:gd name="connsiteX0" fmla="*/ 0 w 7544148"/>
              <a:gd name="connsiteY0" fmla="*/ 8251 h 7441186"/>
              <a:gd name="connsiteX1" fmla="*/ 7426767 w 7544148"/>
              <a:gd name="connsiteY1" fmla="*/ 0 h 7441186"/>
              <a:gd name="connsiteX2" fmla="*/ 7544148 w 7544148"/>
              <a:gd name="connsiteY2" fmla="*/ 4737812 h 7441186"/>
              <a:gd name="connsiteX3" fmla="*/ 7344772 w 7544148"/>
              <a:gd name="connsiteY3" fmla="*/ 5434874 h 7441186"/>
              <a:gd name="connsiteX4" fmla="*/ 6793550 w 7544148"/>
              <a:gd name="connsiteY4" fmla="*/ 5941613 h 7441186"/>
              <a:gd name="connsiteX5" fmla="*/ 3725960 w 7544148"/>
              <a:gd name="connsiteY5" fmla="*/ 7441186 h 7441186"/>
              <a:gd name="connsiteX6" fmla="*/ 717058 w 7544148"/>
              <a:gd name="connsiteY6" fmla="*/ 5933363 h 7441186"/>
              <a:gd name="connsiteX7" fmla="*/ 216144 w 7544148"/>
              <a:gd name="connsiteY7" fmla="*/ 5434779 h 7441186"/>
              <a:gd name="connsiteX8" fmla="*/ 8384 w 7544148"/>
              <a:gd name="connsiteY8" fmla="*/ 4745968 h 7441186"/>
              <a:gd name="connsiteX9" fmla="*/ 0 w 7544148"/>
              <a:gd name="connsiteY9" fmla="*/ 8251 h 7441186"/>
              <a:gd name="connsiteX0" fmla="*/ 0 w 7429007"/>
              <a:gd name="connsiteY0" fmla="*/ 8251 h 7441186"/>
              <a:gd name="connsiteX1" fmla="*/ 7426767 w 7429007"/>
              <a:gd name="connsiteY1" fmla="*/ 0 h 7441186"/>
              <a:gd name="connsiteX2" fmla="*/ 7426766 w 7429007"/>
              <a:gd name="connsiteY2" fmla="*/ 4737812 h 7441186"/>
              <a:gd name="connsiteX3" fmla="*/ 7344772 w 7429007"/>
              <a:gd name="connsiteY3" fmla="*/ 5434874 h 7441186"/>
              <a:gd name="connsiteX4" fmla="*/ 6793550 w 7429007"/>
              <a:gd name="connsiteY4" fmla="*/ 5941613 h 7441186"/>
              <a:gd name="connsiteX5" fmla="*/ 3725960 w 7429007"/>
              <a:gd name="connsiteY5" fmla="*/ 7441186 h 7441186"/>
              <a:gd name="connsiteX6" fmla="*/ 717058 w 7429007"/>
              <a:gd name="connsiteY6" fmla="*/ 5933363 h 7441186"/>
              <a:gd name="connsiteX7" fmla="*/ 216144 w 7429007"/>
              <a:gd name="connsiteY7" fmla="*/ 5434779 h 7441186"/>
              <a:gd name="connsiteX8" fmla="*/ 8384 w 7429007"/>
              <a:gd name="connsiteY8" fmla="*/ 4745968 h 7441186"/>
              <a:gd name="connsiteX9" fmla="*/ 0 w 7429007"/>
              <a:gd name="connsiteY9" fmla="*/ 8251 h 7441186"/>
              <a:gd name="connsiteX0" fmla="*/ 0 w 7426766"/>
              <a:gd name="connsiteY0" fmla="*/ 8251 h 7441186"/>
              <a:gd name="connsiteX1" fmla="*/ 7426767 w 7426766"/>
              <a:gd name="connsiteY1" fmla="*/ 0 h 7441186"/>
              <a:gd name="connsiteX2" fmla="*/ 7426766 w 7426766"/>
              <a:gd name="connsiteY2" fmla="*/ 4737812 h 7441186"/>
              <a:gd name="connsiteX3" fmla="*/ 7210622 w 7426766"/>
              <a:gd name="connsiteY3" fmla="*/ 5434875 h 7441186"/>
              <a:gd name="connsiteX4" fmla="*/ 6793550 w 7426766"/>
              <a:gd name="connsiteY4" fmla="*/ 5941613 h 7441186"/>
              <a:gd name="connsiteX5" fmla="*/ 3725960 w 7426766"/>
              <a:gd name="connsiteY5" fmla="*/ 7441186 h 7441186"/>
              <a:gd name="connsiteX6" fmla="*/ 717058 w 7426766"/>
              <a:gd name="connsiteY6" fmla="*/ 5933363 h 7441186"/>
              <a:gd name="connsiteX7" fmla="*/ 216144 w 7426766"/>
              <a:gd name="connsiteY7" fmla="*/ 5434779 h 7441186"/>
              <a:gd name="connsiteX8" fmla="*/ 8384 w 7426766"/>
              <a:gd name="connsiteY8" fmla="*/ 4745968 h 7441186"/>
              <a:gd name="connsiteX9" fmla="*/ 0 w 7426766"/>
              <a:gd name="connsiteY9" fmla="*/ 8251 h 7441186"/>
              <a:gd name="connsiteX0" fmla="*/ 0 w 7426767"/>
              <a:gd name="connsiteY0" fmla="*/ 8251 h 7441186"/>
              <a:gd name="connsiteX1" fmla="*/ 7426767 w 7426767"/>
              <a:gd name="connsiteY1" fmla="*/ 0 h 7441186"/>
              <a:gd name="connsiteX2" fmla="*/ 7426766 w 7426767"/>
              <a:gd name="connsiteY2" fmla="*/ 4737812 h 7441186"/>
              <a:gd name="connsiteX3" fmla="*/ 7210622 w 7426767"/>
              <a:gd name="connsiteY3" fmla="*/ 5434875 h 7441186"/>
              <a:gd name="connsiteX4" fmla="*/ 6634246 w 7426767"/>
              <a:gd name="connsiteY4" fmla="*/ 5974617 h 7441186"/>
              <a:gd name="connsiteX5" fmla="*/ 3725960 w 7426767"/>
              <a:gd name="connsiteY5" fmla="*/ 7441186 h 7441186"/>
              <a:gd name="connsiteX6" fmla="*/ 717058 w 7426767"/>
              <a:gd name="connsiteY6" fmla="*/ 5933363 h 7441186"/>
              <a:gd name="connsiteX7" fmla="*/ 216144 w 7426767"/>
              <a:gd name="connsiteY7" fmla="*/ 5434779 h 7441186"/>
              <a:gd name="connsiteX8" fmla="*/ 8384 w 7426767"/>
              <a:gd name="connsiteY8" fmla="*/ 4745968 h 7441186"/>
              <a:gd name="connsiteX9" fmla="*/ 0 w 7426767"/>
              <a:gd name="connsiteY9" fmla="*/ 8251 h 744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26767" h="7441186">
                <a:moveTo>
                  <a:pt x="0" y="8251"/>
                </a:moveTo>
                <a:lnTo>
                  <a:pt x="7426767" y="0"/>
                </a:lnTo>
                <a:cubicBezTo>
                  <a:pt x="7426767" y="1579271"/>
                  <a:pt x="7426766" y="3158541"/>
                  <a:pt x="7426766" y="4737812"/>
                </a:cubicBezTo>
                <a:cubicBezTo>
                  <a:pt x="7426766" y="4982975"/>
                  <a:pt x="7342709" y="5228741"/>
                  <a:pt x="7210622" y="5434875"/>
                </a:cubicBezTo>
                <a:cubicBezTo>
                  <a:pt x="7078535" y="5641009"/>
                  <a:pt x="6862619" y="5856969"/>
                  <a:pt x="6634246" y="5974617"/>
                </a:cubicBezTo>
                <a:lnTo>
                  <a:pt x="3725960" y="7441186"/>
                </a:lnTo>
                <a:lnTo>
                  <a:pt x="717058" y="5933363"/>
                </a:lnTo>
                <a:cubicBezTo>
                  <a:pt x="488686" y="5815620"/>
                  <a:pt x="348429" y="5648632"/>
                  <a:pt x="216144" y="5434779"/>
                </a:cubicBezTo>
                <a:cubicBezTo>
                  <a:pt x="85659" y="5223868"/>
                  <a:pt x="8384" y="4991130"/>
                  <a:pt x="8384" y="4745968"/>
                </a:cubicBezTo>
                <a:cubicBezTo>
                  <a:pt x="5589" y="3166729"/>
                  <a:pt x="2795" y="1587490"/>
                  <a:pt x="0" y="8251"/>
                </a:cubicBezTo>
                <a:close/>
              </a:path>
            </a:pathLst>
          </a:custGeom>
        </p:spPr>
        <p:txBody>
          <a:bodyPr wrap="square" anchor="ctr">
            <a:noAutofit/>
          </a:bodyPr>
          <a:lstStyle>
            <a:lvl1pPr marL="0" marR="0" indent="0" algn="ctr" defTabSz="554478" rtl="0" eaLnBrk="1" fontAlgn="auto" latinLnBrk="0" hangingPunct="1">
              <a:lnSpc>
                <a:spcPct val="90000"/>
              </a:lnSpc>
              <a:spcBef>
                <a:spcPts val="607"/>
              </a:spcBef>
              <a:spcAft>
                <a:spcPts val="0"/>
              </a:spcAft>
              <a:buClrTx/>
              <a:buSzTx/>
              <a:buFont typeface="Arial" panose="020B0604020202020204" pitchFamily="34" charset="0"/>
              <a:buNone/>
              <a:tabLst/>
              <a:defRPr b="0" i="0">
                <a:solidFill>
                  <a:schemeClr val="bg1"/>
                </a:solidFill>
                <a:latin typeface="Outfit" pitchFamily="2" charset="0"/>
              </a:defRPr>
            </a:lvl1pPr>
          </a:lstStyle>
          <a:p>
            <a:pPr marL="0" marR="0" lvl="0" indent="0" algn="ctr" defTabSz="554478" rtl="0" eaLnBrk="1" fontAlgn="auto" latinLnBrk="0" hangingPunct="1">
              <a:lnSpc>
                <a:spcPct val="90000"/>
              </a:lnSpc>
              <a:spcBef>
                <a:spcPts val="607"/>
              </a:spcBef>
              <a:spcAft>
                <a:spcPts val="0"/>
              </a:spcAft>
              <a:buClrTx/>
              <a:buSzTx/>
              <a:buFont typeface="Arial" panose="020B0604020202020204" pitchFamily="34" charset="0"/>
              <a:buNone/>
              <a:tabLst/>
              <a:defRPr/>
            </a:pPr>
            <a:r>
              <a:rPr lang="en-GB"/>
              <a:t>Click icon to add picture</a:t>
            </a:r>
            <a:endParaRPr lang="en-US"/>
          </a:p>
        </p:txBody>
      </p:sp>
    </p:spTree>
    <p:extLst>
      <p:ext uri="{BB962C8B-B14F-4D97-AF65-F5344CB8AC3E}">
        <p14:creationId xmlns:p14="http://schemas.microsoft.com/office/powerpoint/2010/main" val="2135641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Slide_green_opt4">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1298603-0265-B51E-5AFA-28B77C5D93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40"/>
            <a:ext cx="12203523" cy="6864000"/>
          </a:xfrm>
          <a:prstGeom prst="rect">
            <a:avLst/>
          </a:prstGeom>
        </p:spPr>
      </p:pic>
      <p:pic>
        <p:nvPicPr>
          <p:cNvPr id="5" name="Picture 4" descr="Logo&#10;&#10;Description automatically generated">
            <a:extLst>
              <a:ext uri="{FF2B5EF4-FFF2-40B4-BE49-F238E27FC236}">
                <a16:creationId xmlns:a16="http://schemas.microsoft.com/office/drawing/2014/main" id="{60B11714-66E0-73E7-21D9-A04EC045284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095" y="136616"/>
            <a:ext cx="2190567" cy="1441723"/>
          </a:xfrm>
          <a:prstGeom prst="rect">
            <a:avLst/>
          </a:prstGeom>
        </p:spPr>
      </p:pic>
      <p:sp>
        <p:nvSpPr>
          <p:cNvPr id="6" name="Subtitle 2">
            <a:extLst>
              <a:ext uri="{FF2B5EF4-FFF2-40B4-BE49-F238E27FC236}">
                <a16:creationId xmlns:a16="http://schemas.microsoft.com/office/drawing/2014/main" id="{DDC1EBCA-571F-432C-54DC-A169C3608F90}"/>
              </a:ext>
            </a:extLst>
          </p:cNvPr>
          <p:cNvSpPr>
            <a:spLocks noGrp="1"/>
          </p:cNvSpPr>
          <p:nvPr>
            <p:ph type="subTitle" idx="1"/>
          </p:nvPr>
        </p:nvSpPr>
        <p:spPr>
          <a:xfrm>
            <a:off x="518878" y="4957301"/>
            <a:ext cx="5271441" cy="567655"/>
          </a:xfrm>
          <a:prstGeom prst="rect">
            <a:avLst/>
          </a:prstGeom>
        </p:spPr>
        <p:txBody>
          <a:bodyPr/>
          <a:lstStyle>
            <a:lvl1pPr marL="0" indent="0" algn="l">
              <a:buNone/>
              <a:defRPr sz="1940">
                <a:solidFill>
                  <a:schemeClr val="bg1"/>
                </a:solidFill>
                <a:latin typeface="Outfit" pitchFamily="2" charset="0"/>
              </a:defRPr>
            </a:lvl1pPr>
            <a:lvl2pPr marL="277240" indent="0" algn="ctr">
              <a:buNone/>
              <a:defRPr sz="1213"/>
            </a:lvl2pPr>
            <a:lvl3pPr marL="554478" indent="0" algn="ctr">
              <a:buNone/>
              <a:defRPr sz="1092"/>
            </a:lvl3pPr>
            <a:lvl4pPr marL="831718" indent="0" algn="ctr">
              <a:buNone/>
              <a:defRPr sz="971"/>
            </a:lvl4pPr>
            <a:lvl5pPr marL="1108956" indent="0" algn="ctr">
              <a:buNone/>
              <a:defRPr sz="971"/>
            </a:lvl5pPr>
            <a:lvl6pPr marL="1386196" indent="0" algn="ctr">
              <a:buNone/>
              <a:defRPr sz="971"/>
            </a:lvl6pPr>
            <a:lvl7pPr marL="1663434" indent="0" algn="ctr">
              <a:buNone/>
              <a:defRPr sz="971"/>
            </a:lvl7pPr>
            <a:lvl8pPr marL="1940674" indent="0" algn="ctr">
              <a:buNone/>
              <a:defRPr sz="971"/>
            </a:lvl8pPr>
            <a:lvl9pPr marL="2217913" indent="0" algn="ctr">
              <a:buNone/>
              <a:defRPr sz="971"/>
            </a:lvl9pPr>
          </a:lstStyle>
          <a:p>
            <a:r>
              <a:rPr lang="en-GB"/>
              <a:t>Click to edit Master subtitle style</a:t>
            </a:r>
            <a:endParaRPr lang="en-US"/>
          </a:p>
        </p:txBody>
      </p:sp>
      <p:sp>
        <p:nvSpPr>
          <p:cNvPr id="7" name="Title Placeholder 1">
            <a:extLst>
              <a:ext uri="{FF2B5EF4-FFF2-40B4-BE49-F238E27FC236}">
                <a16:creationId xmlns:a16="http://schemas.microsoft.com/office/drawing/2014/main" id="{7EC8DA54-688C-5EFC-0681-FB90111AA67F}"/>
              </a:ext>
            </a:extLst>
          </p:cNvPr>
          <p:cNvSpPr>
            <a:spLocks noGrp="1"/>
          </p:cNvSpPr>
          <p:nvPr>
            <p:ph type="title" hasCustomPrompt="1"/>
          </p:nvPr>
        </p:nvSpPr>
        <p:spPr>
          <a:xfrm>
            <a:off x="518877" y="2036695"/>
            <a:ext cx="4267060" cy="2286128"/>
          </a:xfrm>
          <a:prstGeom prst="rect">
            <a:avLst/>
          </a:prstGeom>
        </p:spPr>
        <p:txBody>
          <a:bodyPr vert="horz" lIns="91440" tIns="45720" rIns="91440" bIns="45720" rtlCol="0" anchor="t">
            <a:noAutofit/>
          </a:bodyPr>
          <a:lstStyle>
            <a:lvl1pPr>
              <a:defRPr sz="4367" b="1" i="0">
                <a:solidFill>
                  <a:schemeClr val="bg1"/>
                </a:solidFill>
                <a:latin typeface="Outfit" pitchFamily="2" charset="0"/>
              </a:defRPr>
            </a:lvl1pPr>
          </a:lstStyle>
          <a:p>
            <a:r>
              <a:rPr lang="en-GB"/>
              <a:t>Cover Slide</a:t>
            </a:r>
            <a:br>
              <a:rPr lang="en-GB"/>
            </a:br>
            <a:r>
              <a:rPr lang="en-GB"/>
              <a:t>title maximum of 4 lines </a:t>
            </a:r>
            <a:endParaRPr lang="en-US"/>
          </a:p>
        </p:txBody>
      </p:sp>
      <p:pic>
        <p:nvPicPr>
          <p:cNvPr id="3" name="Picture 2" descr="A picture containing sky, building, outdoor, structure&#10;&#10;Description automatically generated">
            <a:extLst>
              <a:ext uri="{FF2B5EF4-FFF2-40B4-BE49-F238E27FC236}">
                <a16:creationId xmlns:a16="http://schemas.microsoft.com/office/drawing/2014/main" id="{DFCDE3D0-BC23-0D56-1107-07EABC2762A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750385" y="-7364"/>
            <a:ext cx="3837472" cy="3923432"/>
          </a:xfrm>
          <a:prstGeom prst="rect">
            <a:avLst/>
          </a:prstGeom>
        </p:spPr>
      </p:pic>
      <p:sp>
        <p:nvSpPr>
          <p:cNvPr id="4" name="Picture Placeholder 8">
            <a:extLst>
              <a:ext uri="{FF2B5EF4-FFF2-40B4-BE49-F238E27FC236}">
                <a16:creationId xmlns:a16="http://schemas.microsoft.com/office/drawing/2014/main" id="{4F0807F8-6F11-2AD6-E61F-AAF048058D2F}"/>
              </a:ext>
            </a:extLst>
          </p:cNvPr>
          <p:cNvSpPr>
            <a:spLocks noGrp="1"/>
          </p:cNvSpPr>
          <p:nvPr>
            <p:ph type="pic" sz="quarter" idx="10"/>
          </p:nvPr>
        </p:nvSpPr>
        <p:spPr>
          <a:xfrm>
            <a:off x="7759901" y="9228"/>
            <a:ext cx="3837472" cy="3906841"/>
          </a:xfrm>
          <a:custGeom>
            <a:avLst/>
            <a:gdLst>
              <a:gd name="connsiteX0" fmla="*/ 0 w 7703452"/>
              <a:gd name="connsiteY0" fmla="*/ 0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0" fmla="*/ 0 w 7703452"/>
              <a:gd name="connsiteY0" fmla="*/ 3778922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9" fmla="*/ 0 w 7703452"/>
              <a:gd name="connsiteY9" fmla="*/ 3778922 h 11310868"/>
              <a:gd name="connsiteX0" fmla="*/ 0 w 7703452"/>
              <a:gd name="connsiteY0" fmla="*/ 16501 h 7548447"/>
              <a:gd name="connsiteX1" fmla="*/ 7703452 w 7703452"/>
              <a:gd name="connsiteY1" fmla="*/ 0 h 7548447"/>
              <a:gd name="connsiteX2" fmla="*/ 7703452 w 7703452"/>
              <a:gd name="connsiteY2" fmla="*/ 4746062 h 7548447"/>
              <a:gd name="connsiteX3" fmla="*/ 7504076 w 7703452"/>
              <a:gd name="connsiteY3" fmla="*/ 5443124 h 7548447"/>
              <a:gd name="connsiteX4" fmla="*/ 6952854 w 7703452"/>
              <a:gd name="connsiteY4" fmla="*/ 5949863 h 7548447"/>
              <a:gd name="connsiteX5" fmla="*/ 3851726 w 7703452"/>
              <a:gd name="connsiteY5" fmla="*/ 7548447 h 7548447"/>
              <a:gd name="connsiteX6" fmla="*/ 750597 w 7703452"/>
              <a:gd name="connsiteY6" fmla="*/ 5949863 h 7548447"/>
              <a:gd name="connsiteX7" fmla="*/ 199376 w 7703452"/>
              <a:gd name="connsiteY7" fmla="*/ 5443029 h 7548447"/>
              <a:gd name="connsiteX8" fmla="*/ 0 w 7703452"/>
              <a:gd name="connsiteY8" fmla="*/ 4745968 h 7548447"/>
              <a:gd name="connsiteX9" fmla="*/ 0 w 7703452"/>
              <a:gd name="connsiteY9" fmla="*/ 16501 h 7548447"/>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750597 w 7703452"/>
              <a:gd name="connsiteY6" fmla="*/ 5949863 h 7449436"/>
              <a:gd name="connsiteX7" fmla="*/ 199376 w 7703452"/>
              <a:gd name="connsiteY7" fmla="*/ 5443029 h 7449436"/>
              <a:gd name="connsiteX8" fmla="*/ 0 w 7703452"/>
              <a:gd name="connsiteY8" fmla="*/ 4745968 h 7449436"/>
              <a:gd name="connsiteX9" fmla="*/ 0 w 7703452"/>
              <a:gd name="connsiteY9" fmla="*/ 16501 h 7449436"/>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876362 w 7703452"/>
              <a:gd name="connsiteY6" fmla="*/ 5941613 h 7449436"/>
              <a:gd name="connsiteX7" fmla="*/ 199376 w 7703452"/>
              <a:gd name="connsiteY7" fmla="*/ 5443029 h 7449436"/>
              <a:gd name="connsiteX8" fmla="*/ 0 w 7703452"/>
              <a:gd name="connsiteY8" fmla="*/ 4745968 h 7449436"/>
              <a:gd name="connsiteX9" fmla="*/ 0 w 7703452"/>
              <a:gd name="connsiteY9" fmla="*/ 16501 h 7449436"/>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876362 w 7703452"/>
              <a:gd name="connsiteY6" fmla="*/ 5941613 h 7449436"/>
              <a:gd name="connsiteX7" fmla="*/ 375448 w 7703452"/>
              <a:gd name="connsiteY7" fmla="*/ 5443029 h 7449436"/>
              <a:gd name="connsiteX8" fmla="*/ 0 w 7703452"/>
              <a:gd name="connsiteY8" fmla="*/ 4745968 h 7449436"/>
              <a:gd name="connsiteX9" fmla="*/ 0 w 7703452"/>
              <a:gd name="connsiteY9" fmla="*/ 16501 h 7449436"/>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876362 w 7703452"/>
              <a:gd name="connsiteY6" fmla="*/ 5941613 h 7449436"/>
              <a:gd name="connsiteX7" fmla="*/ 375448 w 7703452"/>
              <a:gd name="connsiteY7" fmla="*/ 5443029 h 7449436"/>
              <a:gd name="connsiteX8" fmla="*/ 167688 w 7703452"/>
              <a:gd name="connsiteY8" fmla="*/ 4754218 h 7449436"/>
              <a:gd name="connsiteX9" fmla="*/ 0 w 7703452"/>
              <a:gd name="connsiteY9" fmla="*/ 16501 h 7449436"/>
              <a:gd name="connsiteX0" fmla="*/ 0 w 7544148"/>
              <a:gd name="connsiteY0" fmla="*/ 16501 h 7449436"/>
              <a:gd name="connsiteX1" fmla="*/ 7544148 w 7544148"/>
              <a:gd name="connsiteY1" fmla="*/ 0 h 7449436"/>
              <a:gd name="connsiteX2" fmla="*/ 7544148 w 7544148"/>
              <a:gd name="connsiteY2" fmla="*/ 4746062 h 7449436"/>
              <a:gd name="connsiteX3" fmla="*/ 7344772 w 7544148"/>
              <a:gd name="connsiteY3" fmla="*/ 5443124 h 7449436"/>
              <a:gd name="connsiteX4" fmla="*/ 6793550 w 7544148"/>
              <a:gd name="connsiteY4" fmla="*/ 5949863 h 7449436"/>
              <a:gd name="connsiteX5" fmla="*/ 3725960 w 7544148"/>
              <a:gd name="connsiteY5" fmla="*/ 7449436 h 7449436"/>
              <a:gd name="connsiteX6" fmla="*/ 717058 w 7544148"/>
              <a:gd name="connsiteY6" fmla="*/ 5941613 h 7449436"/>
              <a:gd name="connsiteX7" fmla="*/ 216144 w 7544148"/>
              <a:gd name="connsiteY7" fmla="*/ 5443029 h 7449436"/>
              <a:gd name="connsiteX8" fmla="*/ 8384 w 7544148"/>
              <a:gd name="connsiteY8" fmla="*/ 4754218 h 7449436"/>
              <a:gd name="connsiteX9" fmla="*/ 0 w 7544148"/>
              <a:gd name="connsiteY9" fmla="*/ 16501 h 7449436"/>
              <a:gd name="connsiteX0" fmla="*/ 0 w 7544148"/>
              <a:gd name="connsiteY0" fmla="*/ 8251 h 7441186"/>
              <a:gd name="connsiteX1" fmla="*/ 7426767 w 7544148"/>
              <a:gd name="connsiteY1" fmla="*/ 0 h 7441186"/>
              <a:gd name="connsiteX2" fmla="*/ 7544148 w 7544148"/>
              <a:gd name="connsiteY2" fmla="*/ 4737812 h 7441186"/>
              <a:gd name="connsiteX3" fmla="*/ 7344772 w 7544148"/>
              <a:gd name="connsiteY3" fmla="*/ 5434874 h 7441186"/>
              <a:gd name="connsiteX4" fmla="*/ 6793550 w 7544148"/>
              <a:gd name="connsiteY4" fmla="*/ 5941613 h 7441186"/>
              <a:gd name="connsiteX5" fmla="*/ 3725960 w 7544148"/>
              <a:gd name="connsiteY5" fmla="*/ 7441186 h 7441186"/>
              <a:gd name="connsiteX6" fmla="*/ 717058 w 7544148"/>
              <a:gd name="connsiteY6" fmla="*/ 5933363 h 7441186"/>
              <a:gd name="connsiteX7" fmla="*/ 216144 w 7544148"/>
              <a:gd name="connsiteY7" fmla="*/ 5434779 h 7441186"/>
              <a:gd name="connsiteX8" fmla="*/ 8384 w 7544148"/>
              <a:gd name="connsiteY8" fmla="*/ 4745968 h 7441186"/>
              <a:gd name="connsiteX9" fmla="*/ 0 w 7544148"/>
              <a:gd name="connsiteY9" fmla="*/ 8251 h 7441186"/>
              <a:gd name="connsiteX0" fmla="*/ 0 w 7429007"/>
              <a:gd name="connsiteY0" fmla="*/ 8251 h 7441186"/>
              <a:gd name="connsiteX1" fmla="*/ 7426767 w 7429007"/>
              <a:gd name="connsiteY1" fmla="*/ 0 h 7441186"/>
              <a:gd name="connsiteX2" fmla="*/ 7426766 w 7429007"/>
              <a:gd name="connsiteY2" fmla="*/ 4737812 h 7441186"/>
              <a:gd name="connsiteX3" fmla="*/ 7344772 w 7429007"/>
              <a:gd name="connsiteY3" fmla="*/ 5434874 h 7441186"/>
              <a:gd name="connsiteX4" fmla="*/ 6793550 w 7429007"/>
              <a:gd name="connsiteY4" fmla="*/ 5941613 h 7441186"/>
              <a:gd name="connsiteX5" fmla="*/ 3725960 w 7429007"/>
              <a:gd name="connsiteY5" fmla="*/ 7441186 h 7441186"/>
              <a:gd name="connsiteX6" fmla="*/ 717058 w 7429007"/>
              <a:gd name="connsiteY6" fmla="*/ 5933363 h 7441186"/>
              <a:gd name="connsiteX7" fmla="*/ 216144 w 7429007"/>
              <a:gd name="connsiteY7" fmla="*/ 5434779 h 7441186"/>
              <a:gd name="connsiteX8" fmla="*/ 8384 w 7429007"/>
              <a:gd name="connsiteY8" fmla="*/ 4745968 h 7441186"/>
              <a:gd name="connsiteX9" fmla="*/ 0 w 7429007"/>
              <a:gd name="connsiteY9" fmla="*/ 8251 h 7441186"/>
              <a:gd name="connsiteX0" fmla="*/ 0 w 7426766"/>
              <a:gd name="connsiteY0" fmla="*/ 8251 h 7441186"/>
              <a:gd name="connsiteX1" fmla="*/ 7426767 w 7426766"/>
              <a:gd name="connsiteY1" fmla="*/ 0 h 7441186"/>
              <a:gd name="connsiteX2" fmla="*/ 7426766 w 7426766"/>
              <a:gd name="connsiteY2" fmla="*/ 4737812 h 7441186"/>
              <a:gd name="connsiteX3" fmla="*/ 7210622 w 7426766"/>
              <a:gd name="connsiteY3" fmla="*/ 5434875 h 7441186"/>
              <a:gd name="connsiteX4" fmla="*/ 6793550 w 7426766"/>
              <a:gd name="connsiteY4" fmla="*/ 5941613 h 7441186"/>
              <a:gd name="connsiteX5" fmla="*/ 3725960 w 7426766"/>
              <a:gd name="connsiteY5" fmla="*/ 7441186 h 7441186"/>
              <a:gd name="connsiteX6" fmla="*/ 717058 w 7426766"/>
              <a:gd name="connsiteY6" fmla="*/ 5933363 h 7441186"/>
              <a:gd name="connsiteX7" fmla="*/ 216144 w 7426766"/>
              <a:gd name="connsiteY7" fmla="*/ 5434779 h 7441186"/>
              <a:gd name="connsiteX8" fmla="*/ 8384 w 7426766"/>
              <a:gd name="connsiteY8" fmla="*/ 4745968 h 7441186"/>
              <a:gd name="connsiteX9" fmla="*/ 0 w 7426766"/>
              <a:gd name="connsiteY9" fmla="*/ 8251 h 7441186"/>
              <a:gd name="connsiteX0" fmla="*/ 0 w 7426767"/>
              <a:gd name="connsiteY0" fmla="*/ 8251 h 7441186"/>
              <a:gd name="connsiteX1" fmla="*/ 7426767 w 7426767"/>
              <a:gd name="connsiteY1" fmla="*/ 0 h 7441186"/>
              <a:gd name="connsiteX2" fmla="*/ 7426766 w 7426767"/>
              <a:gd name="connsiteY2" fmla="*/ 4737812 h 7441186"/>
              <a:gd name="connsiteX3" fmla="*/ 7210622 w 7426767"/>
              <a:gd name="connsiteY3" fmla="*/ 5434875 h 7441186"/>
              <a:gd name="connsiteX4" fmla="*/ 6634246 w 7426767"/>
              <a:gd name="connsiteY4" fmla="*/ 5974617 h 7441186"/>
              <a:gd name="connsiteX5" fmla="*/ 3725960 w 7426767"/>
              <a:gd name="connsiteY5" fmla="*/ 7441186 h 7441186"/>
              <a:gd name="connsiteX6" fmla="*/ 717058 w 7426767"/>
              <a:gd name="connsiteY6" fmla="*/ 5933363 h 7441186"/>
              <a:gd name="connsiteX7" fmla="*/ 216144 w 7426767"/>
              <a:gd name="connsiteY7" fmla="*/ 5434779 h 7441186"/>
              <a:gd name="connsiteX8" fmla="*/ 8384 w 7426767"/>
              <a:gd name="connsiteY8" fmla="*/ 4745968 h 7441186"/>
              <a:gd name="connsiteX9" fmla="*/ 0 w 7426767"/>
              <a:gd name="connsiteY9" fmla="*/ 8251 h 744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26767" h="7441186">
                <a:moveTo>
                  <a:pt x="0" y="8251"/>
                </a:moveTo>
                <a:lnTo>
                  <a:pt x="7426767" y="0"/>
                </a:lnTo>
                <a:cubicBezTo>
                  <a:pt x="7426767" y="1579271"/>
                  <a:pt x="7426766" y="3158541"/>
                  <a:pt x="7426766" y="4737812"/>
                </a:cubicBezTo>
                <a:cubicBezTo>
                  <a:pt x="7426766" y="4982975"/>
                  <a:pt x="7342709" y="5228741"/>
                  <a:pt x="7210622" y="5434875"/>
                </a:cubicBezTo>
                <a:cubicBezTo>
                  <a:pt x="7078535" y="5641009"/>
                  <a:pt x="6862619" y="5856969"/>
                  <a:pt x="6634246" y="5974617"/>
                </a:cubicBezTo>
                <a:lnTo>
                  <a:pt x="3725960" y="7441186"/>
                </a:lnTo>
                <a:lnTo>
                  <a:pt x="717058" y="5933363"/>
                </a:lnTo>
                <a:cubicBezTo>
                  <a:pt x="488686" y="5815620"/>
                  <a:pt x="348429" y="5648632"/>
                  <a:pt x="216144" y="5434779"/>
                </a:cubicBezTo>
                <a:cubicBezTo>
                  <a:pt x="85659" y="5223868"/>
                  <a:pt x="8384" y="4991130"/>
                  <a:pt x="8384" y="4745968"/>
                </a:cubicBezTo>
                <a:cubicBezTo>
                  <a:pt x="5589" y="3166729"/>
                  <a:pt x="2795" y="1587490"/>
                  <a:pt x="0" y="8251"/>
                </a:cubicBezTo>
                <a:close/>
              </a:path>
            </a:pathLst>
          </a:custGeom>
        </p:spPr>
        <p:txBody>
          <a:bodyPr wrap="square" anchor="ctr">
            <a:noAutofit/>
          </a:bodyPr>
          <a:lstStyle>
            <a:lvl1pPr marL="0" marR="0" indent="0" algn="ctr" defTabSz="554478" rtl="0" eaLnBrk="1" fontAlgn="auto" latinLnBrk="0" hangingPunct="1">
              <a:lnSpc>
                <a:spcPct val="90000"/>
              </a:lnSpc>
              <a:spcBef>
                <a:spcPts val="607"/>
              </a:spcBef>
              <a:spcAft>
                <a:spcPts val="0"/>
              </a:spcAft>
              <a:buClrTx/>
              <a:buSzTx/>
              <a:buFont typeface="Arial" panose="020B0604020202020204" pitchFamily="34" charset="0"/>
              <a:buNone/>
              <a:tabLst/>
              <a:defRPr b="0" i="0">
                <a:solidFill>
                  <a:schemeClr val="tx1"/>
                </a:solidFill>
                <a:latin typeface="Outfit" pitchFamily="2" charset="0"/>
              </a:defRPr>
            </a:lvl1pPr>
          </a:lstStyle>
          <a:p>
            <a:pPr marL="0" marR="0" lvl="0" indent="0" algn="ctr" defTabSz="554478" rtl="0" eaLnBrk="1" fontAlgn="auto" latinLnBrk="0" hangingPunct="1">
              <a:lnSpc>
                <a:spcPct val="90000"/>
              </a:lnSpc>
              <a:spcBef>
                <a:spcPts val="607"/>
              </a:spcBef>
              <a:spcAft>
                <a:spcPts val="0"/>
              </a:spcAft>
              <a:buClrTx/>
              <a:buSzTx/>
              <a:buFont typeface="Arial" panose="020B0604020202020204" pitchFamily="34" charset="0"/>
              <a:buNone/>
              <a:tabLst/>
              <a:defRPr/>
            </a:pPr>
            <a:r>
              <a:rPr lang="en-GB"/>
              <a:t>Click icon to add picture</a:t>
            </a:r>
            <a:endParaRPr lang="en-US"/>
          </a:p>
        </p:txBody>
      </p:sp>
    </p:spTree>
    <p:extLst>
      <p:ext uri="{BB962C8B-B14F-4D97-AF65-F5344CB8AC3E}">
        <p14:creationId xmlns:p14="http://schemas.microsoft.com/office/powerpoint/2010/main" val="2948852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Slide_white_opt5_1">
    <p:spTree>
      <p:nvGrpSpPr>
        <p:cNvPr id="1" name=""/>
        <p:cNvGrpSpPr/>
        <p:nvPr/>
      </p:nvGrpSpPr>
      <p:grpSpPr>
        <a:xfrm>
          <a:off x="0" y="0"/>
          <a:ext cx="0" cy="0"/>
          <a:chOff x="0" y="0"/>
          <a:chExt cx="0" cy="0"/>
        </a:xfrm>
      </p:grpSpPr>
      <p:pic>
        <p:nvPicPr>
          <p:cNvPr id="3" name="Picture 2" descr="People walking in front of a building&#10;&#10;Description automatically generated with low confidence">
            <a:extLst>
              <a:ext uri="{FF2B5EF4-FFF2-40B4-BE49-F238E27FC236}">
                <a16:creationId xmlns:a16="http://schemas.microsoft.com/office/drawing/2014/main" id="{D825D899-3701-A821-CF70-373ED20C7D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12736" y="0"/>
            <a:ext cx="4779264" cy="6858000"/>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E9BA3667-DBE8-38CD-D818-1789F73A958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095" y="136616"/>
            <a:ext cx="2190567" cy="1441723"/>
          </a:xfrm>
          <a:prstGeom prst="rect">
            <a:avLst/>
          </a:prstGeom>
        </p:spPr>
      </p:pic>
      <p:sp>
        <p:nvSpPr>
          <p:cNvPr id="12" name="object 3">
            <a:extLst>
              <a:ext uri="{FF2B5EF4-FFF2-40B4-BE49-F238E27FC236}">
                <a16:creationId xmlns:a16="http://schemas.microsoft.com/office/drawing/2014/main" id="{89B06EA9-5726-1883-D30F-BFF95D19A571}"/>
              </a:ext>
            </a:extLst>
          </p:cNvPr>
          <p:cNvSpPr/>
          <p:nvPr userDrawn="1"/>
        </p:nvSpPr>
        <p:spPr>
          <a:xfrm>
            <a:off x="7198730" y="1"/>
            <a:ext cx="203997"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
        <p:nvSpPr>
          <p:cNvPr id="13" name="Title Placeholder 1">
            <a:extLst>
              <a:ext uri="{FF2B5EF4-FFF2-40B4-BE49-F238E27FC236}">
                <a16:creationId xmlns:a16="http://schemas.microsoft.com/office/drawing/2014/main" id="{4E998EA2-4145-3937-3457-AE70AAE0E5A7}"/>
              </a:ext>
            </a:extLst>
          </p:cNvPr>
          <p:cNvSpPr>
            <a:spLocks noGrp="1"/>
          </p:cNvSpPr>
          <p:nvPr>
            <p:ph type="title" hasCustomPrompt="1"/>
          </p:nvPr>
        </p:nvSpPr>
        <p:spPr>
          <a:xfrm>
            <a:off x="518877" y="2036695"/>
            <a:ext cx="4267060" cy="2286128"/>
          </a:xfrm>
          <a:prstGeom prst="rect">
            <a:avLst/>
          </a:prstGeom>
        </p:spPr>
        <p:txBody>
          <a:bodyPr vert="horz" lIns="91440" tIns="45720" rIns="91440" bIns="45720" rtlCol="0" anchor="t">
            <a:noAutofit/>
          </a:bodyPr>
          <a:lstStyle>
            <a:lvl1pPr>
              <a:defRPr sz="4367" b="1" i="0">
                <a:solidFill>
                  <a:srgbClr val="003C3B"/>
                </a:solidFill>
                <a:latin typeface="Outfit" pitchFamily="2" charset="0"/>
              </a:defRPr>
            </a:lvl1pPr>
          </a:lstStyle>
          <a:p>
            <a:r>
              <a:rPr lang="en-GB"/>
              <a:t>Cover Slide</a:t>
            </a:r>
            <a:br>
              <a:rPr lang="en-GB"/>
            </a:br>
            <a:r>
              <a:rPr lang="en-GB"/>
              <a:t>title maximum of 4 lines </a:t>
            </a:r>
            <a:endParaRPr lang="en-US"/>
          </a:p>
        </p:txBody>
      </p:sp>
      <p:sp>
        <p:nvSpPr>
          <p:cNvPr id="14" name="Subtitle 2">
            <a:extLst>
              <a:ext uri="{FF2B5EF4-FFF2-40B4-BE49-F238E27FC236}">
                <a16:creationId xmlns:a16="http://schemas.microsoft.com/office/drawing/2014/main" id="{83D9B738-0A38-3F95-E441-05394665AD5D}"/>
              </a:ext>
            </a:extLst>
          </p:cNvPr>
          <p:cNvSpPr>
            <a:spLocks noGrp="1"/>
          </p:cNvSpPr>
          <p:nvPr>
            <p:ph type="subTitle" idx="1"/>
          </p:nvPr>
        </p:nvSpPr>
        <p:spPr>
          <a:xfrm>
            <a:off x="518878" y="4957301"/>
            <a:ext cx="5271441" cy="567655"/>
          </a:xfrm>
          <a:prstGeom prst="rect">
            <a:avLst/>
          </a:prstGeom>
        </p:spPr>
        <p:txBody>
          <a:bodyPr/>
          <a:lstStyle>
            <a:lvl1pPr marL="0" indent="0" algn="l">
              <a:buNone/>
              <a:defRPr sz="1940">
                <a:solidFill>
                  <a:srgbClr val="003C3B"/>
                </a:solidFill>
                <a:latin typeface="Outfit" pitchFamily="2" charset="0"/>
              </a:defRPr>
            </a:lvl1pPr>
            <a:lvl2pPr marL="277240" indent="0" algn="ctr">
              <a:buNone/>
              <a:defRPr sz="1213"/>
            </a:lvl2pPr>
            <a:lvl3pPr marL="554478" indent="0" algn="ctr">
              <a:buNone/>
              <a:defRPr sz="1092"/>
            </a:lvl3pPr>
            <a:lvl4pPr marL="831718" indent="0" algn="ctr">
              <a:buNone/>
              <a:defRPr sz="971"/>
            </a:lvl4pPr>
            <a:lvl5pPr marL="1108956" indent="0" algn="ctr">
              <a:buNone/>
              <a:defRPr sz="971"/>
            </a:lvl5pPr>
            <a:lvl6pPr marL="1386196" indent="0" algn="ctr">
              <a:buNone/>
              <a:defRPr sz="971"/>
            </a:lvl6pPr>
            <a:lvl7pPr marL="1663434" indent="0" algn="ctr">
              <a:buNone/>
              <a:defRPr sz="971"/>
            </a:lvl7pPr>
            <a:lvl8pPr marL="1940674" indent="0" algn="ctr">
              <a:buNone/>
              <a:defRPr sz="971"/>
            </a:lvl8pPr>
            <a:lvl9pPr marL="2217913" indent="0" algn="ctr">
              <a:buNone/>
              <a:defRPr sz="971"/>
            </a:lvl9pPr>
          </a:lstStyle>
          <a:p>
            <a:r>
              <a:rPr lang="en-GB"/>
              <a:t>Click to edit Master subtitle style</a:t>
            </a:r>
            <a:endParaRPr lang="en-US"/>
          </a:p>
        </p:txBody>
      </p:sp>
      <p:sp>
        <p:nvSpPr>
          <p:cNvPr id="9" name="Picture Placeholder 12">
            <a:extLst>
              <a:ext uri="{FF2B5EF4-FFF2-40B4-BE49-F238E27FC236}">
                <a16:creationId xmlns:a16="http://schemas.microsoft.com/office/drawing/2014/main" id="{3D93502A-F937-F227-B1D6-80A95B70856E}"/>
              </a:ext>
            </a:extLst>
          </p:cNvPr>
          <p:cNvSpPr>
            <a:spLocks noGrp="1"/>
          </p:cNvSpPr>
          <p:nvPr>
            <p:ph type="pic" sz="quarter" idx="10"/>
          </p:nvPr>
        </p:nvSpPr>
        <p:spPr>
          <a:xfrm>
            <a:off x="7406064" y="0"/>
            <a:ext cx="4785936" cy="6858000"/>
          </a:xfrm>
          <a:prstGeom prst="rect">
            <a:avLst/>
          </a:prstGeom>
          <a:noFill/>
        </p:spPr>
        <p:txBody>
          <a:bodyPr anchor="ctr"/>
          <a:lstStyle>
            <a:lvl1pPr marL="0" indent="0" algn="ctr">
              <a:buNone/>
              <a:defRPr b="0" i="0">
                <a:solidFill>
                  <a:schemeClr val="bg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66253959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4D371A-D2D5-4200-2DCE-D7D59B366953}"/>
              </a:ext>
            </a:extLst>
          </p:cNvPr>
          <p:cNvSpPr>
            <a:spLocks noGrp="1"/>
          </p:cNvSpPr>
          <p:nvPr>
            <p:ph type="title"/>
          </p:nvPr>
        </p:nvSpPr>
        <p:spPr>
          <a:xfrm>
            <a:off x="838538" y="364849"/>
            <a:ext cx="10514927" cy="1325584"/>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4288139380"/>
      </p:ext>
    </p:extLst>
  </p:cSld>
  <p:clrMap bg1="lt1" tx1="dk1" bg2="lt2" tx2="dk2" accent1="accent1" accent2="accent2" accent3="accent3" accent4="accent4" accent5="accent5" accent6="accent6" hlink="hlink" folHlink="folHlink"/>
  <p:sldLayoutIdLst>
    <p:sldLayoutId id="2147483722" r:id="rId1"/>
    <p:sldLayoutId id="2147483721" r:id="rId2"/>
    <p:sldLayoutId id="2147483661" r:id="rId3"/>
    <p:sldLayoutId id="2147483698" r:id="rId4"/>
    <p:sldLayoutId id="2147483716" r:id="rId5"/>
    <p:sldLayoutId id="2147483867" r:id="rId6"/>
    <p:sldLayoutId id="2147483785" r:id="rId7"/>
    <p:sldLayoutId id="2147483793" r:id="rId8"/>
    <p:sldLayoutId id="2147483730" r:id="rId9"/>
    <p:sldLayoutId id="2147483699" r:id="rId10"/>
    <p:sldLayoutId id="2147483804" r:id="rId11"/>
    <p:sldLayoutId id="2147483830" r:id="rId12"/>
    <p:sldLayoutId id="2147483823" r:id="rId13"/>
    <p:sldLayoutId id="2147483853" r:id="rId14"/>
    <p:sldLayoutId id="2147483690" r:id="rId15"/>
    <p:sldLayoutId id="2147483673" r:id="rId16"/>
    <p:sldLayoutId id="2147483840" r:id="rId17"/>
    <p:sldLayoutId id="2147483720" r:id="rId18"/>
    <p:sldLayoutId id="2147483667" r:id="rId19"/>
    <p:sldLayoutId id="2147483664" r:id="rId20"/>
    <p:sldLayoutId id="2147483862" r:id="rId21"/>
    <p:sldLayoutId id="2147483864" r:id="rId22"/>
    <p:sldLayoutId id="2147483674" r:id="rId23"/>
    <p:sldLayoutId id="2147483676" r:id="rId24"/>
    <p:sldLayoutId id="2147483675" r:id="rId25"/>
    <p:sldLayoutId id="2147483662" r:id="rId26"/>
    <p:sldLayoutId id="2147483678" r:id="rId27"/>
    <p:sldLayoutId id="2147483687" r:id="rId28"/>
    <p:sldLayoutId id="2147483689" r:id="rId29"/>
    <p:sldLayoutId id="2147483700" r:id="rId30"/>
    <p:sldLayoutId id="2147483701" r:id="rId31"/>
    <p:sldLayoutId id="2147483702" r:id="rId32"/>
    <p:sldLayoutId id="2147483680" r:id="rId33"/>
    <p:sldLayoutId id="2147483719" r:id="rId34"/>
    <p:sldLayoutId id="2147483682" r:id="rId35"/>
  </p:sldLayoutIdLst>
  <p:txStyles>
    <p:titleStyle>
      <a:lvl1pPr algn="l" defTabSz="554478" rtl="0" eaLnBrk="1" latinLnBrk="0" hangingPunct="1">
        <a:lnSpc>
          <a:spcPct val="90000"/>
        </a:lnSpc>
        <a:spcBef>
          <a:spcPct val="0"/>
        </a:spcBef>
        <a:buNone/>
        <a:defRPr sz="2668" b="0" i="0" kern="1200">
          <a:solidFill>
            <a:srgbClr val="003C3B"/>
          </a:solidFill>
          <a:latin typeface="Outfit" pitchFamily="2" charset="0"/>
          <a:ea typeface="+mj-ea"/>
          <a:cs typeface="+mj-cs"/>
        </a:defRPr>
      </a:lvl1pPr>
    </p:titleStyle>
    <p:bodyStyle>
      <a:lvl1pPr marL="138619" indent="-138619" algn="l" defTabSz="554478" rtl="0" eaLnBrk="1" latinLnBrk="0" hangingPunct="1">
        <a:lnSpc>
          <a:spcPct val="90000"/>
        </a:lnSpc>
        <a:spcBef>
          <a:spcPts val="607"/>
        </a:spcBef>
        <a:buFont typeface="Arial" panose="020B0604020202020204" pitchFamily="34" charset="0"/>
        <a:buChar char="•"/>
        <a:defRPr sz="1697" kern="1200">
          <a:solidFill>
            <a:schemeClr val="tx1"/>
          </a:solidFill>
          <a:latin typeface="+mn-lt"/>
          <a:ea typeface="+mn-ea"/>
          <a:cs typeface="+mn-cs"/>
        </a:defRPr>
      </a:lvl1pPr>
      <a:lvl2pPr marL="415859" indent="-138619" algn="l" defTabSz="554478" rtl="0" eaLnBrk="1" latinLnBrk="0" hangingPunct="1">
        <a:lnSpc>
          <a:spcPct val="90000"/>
        </a:lnSpc>
        <a:spcBef>
          <a:spcPts val="303"/>
        </a:spcBef>
        <a:buFont typeface="Arial" panose="020B0604020202020204" pitchFamily="34" charset="0"/>
        <a:buChar char="•"/>
        <a:defRPr sz="1456" kern="1200">
          <a:solidFill>
            <a:schemeClr val="tx1"/>
          </a:solidFill>
          <a:latin typeface="+mn-lt"/>
          <a:ea typeface="+mn-ea"/>
          <a:cs typeface="+mn-cs"/>
        </a:defRPr>
      </a:lvl2pPr>
      <a:lvl3pPr marL="693097" indent="-138619" algn="l" defTabSz="554478" rtl="0" eaLnBrk="1" latinLnBrk="0" hangingPunct="1">
        <a:lnSpc>
          <a:spcPct val="90000"/>
        </a:lnSpc>
        <a:spcBef>
          <a:spcPts val="303"/>
        </a:spcBef>
        <a:buFont typeface="Arial" panose="020B0604020202020204" pitchFamily="34" charset="0"/>
        <a:buChar char="•"/>
        <a:defRPr sz="1213" kern="1200">
          <a:solidFill>
            <a:schemeClr val="tx1"/>
          </a:solidFill>
          <a:latin typeface="+mn-lt"/>
          <a:ea typeface="+mn-ea"/>
          <a:cs typeface="+mn-cs"/>
        </a:defRPr>
      </a:lvl3pPr>
      <a:lvl4pPr marL="970337" indent="-138619" algn="l" defTabSz="554478"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4pPr>
      <a:lvl5pPr marL="1247577" indent="-138619" algn="l" defTabSz="554478"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5pPr>
      <a:lvl6pPr marL="1524815" indent="-138619" algn="l" defTabSz="554478"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6pPr>
      <a:lvl7pPr marL="1802055" indent="-138619" algn="l" defTabSz="554478"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7pPr>
      <a:lvl8pPr marL="2079293" indent="-138619" algn="l" defTabSz="554478"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8pPr>
      <a:lvl9pPr marL="2356533" indent="-138619" algn="l" defTabSz="554478"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9pPr>
    </p:bodyStyle>
    <p:otherStyle>
      <a:defPPr>
        <a:defRPr lang="en-US"/>
      </a:defPPr>
      <a:lvl1pPr marL="0" algn="l" defTabSz="554478" rtl="0" eaLnBrk="1" latinLnBrk="0" hangingPunct="1">
        <a:defRPr sz="1092" kern="1200">
          <a:solidFill>
            <a:schemeClr val="tx1"/>
          </a:solidFill>
          <a:latin typeface="+mn-lt"/>
          <a:ea typeface="+mn-ea"/>
          <a:cs typeface="+mn-cs"/>
        </a:defRPr>
      </a:lvl1pPr>
      <a:lvl2pPr marL="277240" algn="l" defTabSz="554478" rtl="0" eaLnBrk="1" latinLnBrk="0" hangingPunct="1">
        <a:defRPr sz="1092" kern="1200">
          <a:solidFill>
            <a:schemeClr val="tx1"/>
          </a:solidFill>
          <a:latin typeface="+mn-lt"/>
          <a:ea typeface="+mn-ea"/>
          <a:cs typeface="+mn-cs"/>
        </a:defRPr>
      </a:lvl2pPr>
      <a:lvl3pPr marL="554478" algn="l" defTabSz="554478" rtl="0" eaLnBrk="1" latinLnBrk="0" hangingPunct="1">
        <a:defRPr sz="1092" kern="1200">
          <a:solidFill>
            <a:schemeClr val="tx1"/>
          </a:solidFill>
          <a:latin typeface="+mn-lt"/>
          <a:ea typeface="+mn-ea"/>
          <a:cs typeface="+mn-cs"/>
        </a:defRPr>
      </a:lvl3pPr>
      <a:lvl4pPr marL="831718" algn="l" defTabSz="554478" rtl="0" eaLnBrk="1" latinLnBrk="0" hangingPunct="1">
        <a:defRPr sz="1092" kern="1200">
          <a:solidFill>
            <a:schemeClr val="tx1"/>
          </a:solidFill>
          <a:latin typeface="+mn-lt"/>
          <a:ea typeface="+mn-ea"/>
          <a:cs typeface="+mn-cs"/>
        </a:defRPr>
      </a:lvl4pPr>
      <a:lvl5pPr marL="1108956" algn="l" defTabSz="554478" rtl="0" eaLnBrk="1" latinLnBrk="0" hangingPunct="1">
        <a:defRPr sz="1092" kern="1200">
          <a:solidFill>
            <a:schemeClr val="tx1"/>
          </a:solidFill>
          <a:latin typeface="+mn-lt"/>
          <a:ea typeface="+mn-ea"/>
          <a:cs typeface="+mn-cs"/>
        </a:defRPr>
      </a:lvl5pPr>
      <a:lvl6pPr marL="1386196" algn="l" defTabSz="554478" rtl="0" eaLnBrk="1" latinLnBrk="0" hangingPunct="1">
        <a:defRPr sz="1092" kern="1200">
          <a:solidFill>
            <a:schemeClr val="tx1"/>
          </a:solidFill>
          <a:latin typeface="+mn-lt"/>
          <a:ea typeface="+mn-ea"/>
          <a:cs typeface="+mn-cs"/>
        </a:defRPr>
      </a:lvl6pPr>
      <a:lvl7pPr marL="1663434" algn="l" defTabSz="554478" rtl="0" eaLnBrk="1" latinLnBrk="0" hangingPunct="1">
        <a:defRPr sz="1092" kern="1200">
          <a:solidFill>
            <a:schemeClr val="tx1"/>
          </a:solidFill>
          <a:latin typeface="+mn-lt"/>
          <a:ea typeface="+mn-ea"/>
          <a:cs typeface="+mn-cs"/>
        </a:defRPr>
      </a:lvl7pPr>
      <a:lvl8pPr marL="1940674" algn="l" defTabSz="554478" rtl="0" eaLnBrk="1" latinLnBrk="0" hangingPunct="1">
        <a:defRPr sz="1092" kern="1200">
          <a:solidFill>
            <a:schemeClr val="tx1"/>
          </a:solidFill>
          <a:latin typeface="+mn-lt"/>
          <a:ea typeface="+mn-ea"/>
          <a:cs typeface="+mn-cs"/>
        </a:defRPr>
      </a:lvl8pPr>
      <a:lvl9pPr marL="2217913" algn="l" defTabSz="554478" rtl="0" eaLnBrk="1" latinLnBrk="0" hangingPunct="1">
        <a:defRPr sz="109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hyperlink" Target="mailto:educationpolicy@exeter.ac.uk" TargetMode="Externa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hyperlink" Target="mailto:educationpolicy@exeter.ac.uk" TargetMode="External"/><Relationship Id="rId2" Type="http://schemas.openxmlformats.org/officeDocument/2006/relationships/hyperlink" Target="https://as.exeter.ac.uk/academic-policy-standards/tqa-manual/qrf/qualityreviewtaught/#Two_4" TargetMode="Externa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hyperlink" Target="https://as.exeter.ac.uk/academic-policy-standards/tqa-manual/qrf/annex-a/" TargetMode="Externa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hyperlink" Target="https://universityofexeteruk.sharepoint.com/sites/MIHub" TargetMode="External"/><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hyperlink" Target="http://QShttps:/universityofexeteruk.sharepoint.com/sites/QualityReviewandEnhancementFramework" TargetMode="External"/><Relationship Id="rId5" Type="http://schemas.openxmlformats.org/officeDocument/2006/relationships/hyperlink" Target="https://as.exeter.ac.uk/academic-policy-standards/tqa-manual/qrf/qualityreviewtaught/" TargetMode="External"/><Relationship Id="rId4" Type="http://schemas.openxmlformats.org/officeDocument/2006/relationships/hyperlink" Target="https://universityofexeteruk.sharepoint.com/sites/MIHub/SitePages/NSS.aspx#nss-comments"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hyperlink" Target="https://as.exeter.ac.uk/academic-policy-standards/tqa-manual/qrf/qualityreviewtaught/" TargetMode="External"/><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hyperlink" Target="mailto:Educationpolicy@exeter.ac.uk"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as.exeter.ac.uk/academic-policy-standards/tqa-manual/qrf/" TargetMode="External"/><Relationship Id="rId2" Type="http://schemas.openxmlformats.org/officeDocument/2006/relationships/notesSlide" Target="../notesSlides/notesSlide3.xml"/><Relationship Id="rId1" Type="http://schemas.openxmlformats.org/officeDocument/2006/relationships/slideLayout" Target="../slideLayouts/slideLayout20.xml"/><Relationship Id="rId5" Type="http://schemas.openxmlformats.org/officeDocument/2006/relationships/hyperlink" Target="https://www.exeter.ac.uk/about/vision/educationstrategy/" TargetMode="External"/><Relationship Id="rId4" Type="http://schemas.openxmlformats.org/officeDocument/2006/relationships/hyperlink" Target="https://www.exeter.ac.uk/about/strategy2030/educationandexperienc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hyperlink" Target="https://www.exeter.ac.uk/about/facts/termdates/" TargetMode="External"/><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F936B-61F3-89B1-EE99-93D82C9494AA}"/>
              </a:ext>
            </a:extLst>
          </p:cNvPr>
          <p:cNvSpPr>
            <a:spLocks noGrp="1"/>
          </p:cNvSpPr>
          <p:nvPr>
            <p:ph type="title"/>
          </p:nvPr>
        </p:nvSpPr>
        <p:spPr>
          <a:xfrm>
            <a:off x="518876" y="4129531"/>
            <a:ext cx="6275824" cy="1330480"/>
          </a:xfrm>
        </p:spPr>
        <p:txBody>
          <a:bodyPr/>
          <a:lstStyle/>
          <a:p>
            <a:r>
              <a:rPr lang="en-US" sz="2650">
                <a:latin typeface="Outfit"/>
                <a:cs typeface="Arial"/>
              </a:rPr>
              <a:t>GUIDANCE:</a:t>
            </a:r>
            <a:br>
              <a:rPr lang="en-US" sz="2650">
                <a:latin typeface="Outfit"/>
                <a:cs typeface="Arial"/>
              </a:rPr>
            </a:br>
            <a:r>
              <a:rPr lang="en-US" sz="2650">
                <a:latin typeface="Outfit"/>
                <a:cs typeface="Arial"/>
              </a:rPr>
              <a:t>Teaching Excellence Action Plan (TEAP) and Teaching Excellence Monitoring Meeting (TEM)</a:t>
            </a:r>
            <a:br>
              <a:rPr lang="en-US" sz="2650">
                <a:latin typeface="Outfit"/>
                <a:cs typeface="Arial"/>
              </a:rPr>
            </a:br>
            <a:br>
              <a:rPr lang="en-US" sz="2650">
                <a:latin typeface="Outfit"/>
                <a:cs typeface="Arial"/>
              </a:rPr>
            </a:br>
            <a:r>
              <a:rPr lang="en-US" sz="2650">
                <a:latin typeface="Outfit"/>
                <a:cs typeface="Arial"/>
              </a:rPr>
              <a:t>2023/2024</a:t>
            </a:r>
            <a:endParaRPr lang="en-US" sz="1850">
              <a:highlight>
                <a:srgbClr val="FFFF00"/>
              </a:highlight>
              <a:latin typeface="Arial"/>
              <a:cs typeface="Arial"/>
            </a:endParaRPr>
          </a:p>
        </p:txBody>
      </p:sp>
    </p:spTree>
    <p:extLst>
      <p:ext uri="{BB962C8B-B14F-4D97-AF65-F5344CB8AC3E}">
        <p14:creationId xmlns:p14="http://schemas.microsoft.com/office/powerpoint/2010/main" val="4029714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07E42-DE12-08D4-F9B0-A284AC5CA1BF}"/>
              </a:ext>
            </a:extLst>
          </p:cNvPr>
          <p:cNvSpPr>
            <a:spLocks noGrp="1"/>
          </p:cNvSpPr>
          <p:nvPr>
            <p:ph type="title"/>
          </p:nvPr>
        </p:nvSpPr>
        <p:spPr/>
        <p:txBody>
          <a:bodyPr/>
          <a:lstStyle/>
          <a:p>
            <a:r>
              <a:rPr lang="en-GB" sz="3600" b="1">
                <a:latin typeface="Outfit"/>
              </a:rPr>
              <a:t>How often should TEAPs be reviewed?</a:t>
            </a:r>
            <a:endParaRPr lang="en-US" sz="3600" b="1"/>
          </a:p>
        </p:txBody>
      </p:sp>
      <p:sp>
        <p:nvSpPr>
          <p:cNvPr id="3" name="Content Placeholder 2">
            <a:extLst>
              <a:ext uri="{FF2B5EF4-FFF2-40B4-BE49-F238E27FC236}">
                <a16:creationId xmlns:a16="http://schemas.microsoft.com/office/drawing/2014/main" id="{396F7B2A-48FC-AF60-2C66-FD42638607DF}"/>
              </a:ext>
            </a:extLst>
          </p:cNvPr>
          <p:cNvSpPr>
            <a:spLocks noGrp="1"/>
          </p:cNvSpPr>
          <p:nvPr>
            <p:ph idx="1"/>
          </p:nvPr>
        </p:nvSpPr>
        <p:spPr>
          <a:xfrm>
            <a:off x="594638" y="1592885"/>
            <a:ext cx="10368296" cy="4771243"/>
          </a:xfrm>
        </p:spPr>
        <p:txBody>
          <a:bodyPr lIns="91440" tIns="45720" rIns="91440" bIns="45720" anchor="t"/>
          <a:lstStyle/>
          <a:p>
            <a:pPr marL="138430" indent="-138430"/>
            <a:r>
              <a:rPr lang="en-GB" sz="1900" dirty="0">
                <a:latin typeface="Arial"/>
                <a:cs typeface="Calibri"/>
              </a:rPr>
              <a:t>Departments/Programmes and Faculties should </a:t>
            </a:r>
            <a:r>
              <a:rPr lang="en-GB" sz="1900" b="1" dirty="0">
                <a:latin typeface="Arial"/>
                <a:cs typeface="Calibri"/>
              </a:rPr>
              <a:t>continuously review and update their TEAPS to reflect progress against actions</a:t>
            </a:r>
            <a:r>
              <a:rPr lang="en-GB" sz="1900" dirty="0">
                <a:latin typeface="Arial"/>
                <a:cs typeface="Calibri"/>
              </a:rPr>
              <a:t>, and </a:t>
            </a:r>
            <a:r>
              <a:rPr lang="en-GB" sz="1900" b="1" dirty="0">
                <a:latin typeface="Arial"/>
                <a:cs typeface="Calibri"/>
              </a:rPr>
              <a:t>in response to new evidence, data, and feedback</a:t>
            </a:r>
            <a:r>
              <a:rPr lang="en-GB" sz="1900" dirty="0">
                <a:latin typeface="Arial"/>
                <a:cs typeface="Calibri"/>
              </a:rPr>
              <a:t> as it becomes available. </a:t>
            </a:r>
            <a:endParaRPr lang="en-US" sz="1900">
              <a:latin typeface="Arial"/>
              <a:cs typeface="Arial"/>
            </a:endParaRPr>
          </a:p>
          <a:p>
            <a:pPr marL="138430" indent="-138430"/>
            <a:r>
              <a:rPr lang="en-GB" sz="1900" b="1" dirty="0">
                <a:latin typeface="Arial"/>
                <a:cs typeface="Arial"/>
              </a:rPr>
              <a:t>Associate Pro-Vice Chancellors (Education) </a:t>
            </a:r>
            <a:r>
              <a:rPr lang="en-GB" sz="1900" dirty="0">
                <a:latin typeface="Arial"/>
                <a:cs typeface="Calibri"/>
              </a:rPr>
              <a:t>will </a:t>
            </a:r>
            <a:r>
              <a:rPr lang="en-GB" sz="1900" b="1" dirty="0">
                <a:latin typeface="Arial"/>
                <a:cs typeface="Calibri"/>
              </a:rPr>
              <a:t>periodically update appropriate Boards/Committees</a:t>
            </a:r>
            <a:r>
              <a:rPr lang="en-GB" sz="1900" dirty="0">
                <a:latin typeface="Arial"/>
                <a:cs typeface="Calibri"/>
              </a:rPr>
              <a:t> on the development of their Faculties' TEAPS.</a:t>
            </a:r>
            <a:endParaRPr lang="en-GB" sz="1900">
              <a:latin typeface="Arial"/>
              <a:cs typeface="Arial"/>
            </a:endParaRPr>
          </a:p>
          <a:p>
            <a:pPr marL="138430" indent="-138430"/>
            <a:r>
              <a:rPr lang="en-GB" sz="1900" dirty="0">
                <a:latin typeface="Arial"/>
                <a:cs typeface="Calibri"/>
              </a:rPr>
              <a:t>TEAPs should be developed and </a:t>
            </a:r>
            <a:r>
              <a:rPr lang="en-GB" sz="1900" b="1" dirty="0">
                <a:latin typeface="Arial"/>
                <a:cs typeface="Calibri"/>
              </a:rPr>
              <a:t>continuously reviewed in dialogue with student representatives</a:t>
            </a:r>
            <a:r>
              <a:rPr lang="en-GB" sz="1900" dirty="0">
                <a:latin typeface="Arial"/>
                <a:cs typeface="Calibri"/>
              </a:rPr>
              <a:t>, through Student-Staff Liaison Committees (SSLC) and other appropriate forums.</a:t>
            </a:r>
          </a:p>
          <a:p>
            <a:pPr marL="138430" indent="-138430"/>
            <a:r>
              <a:rPr lang="en-GB" sz="1900" dirty="0">
                <a:latin typeface="Arial"/>
                <a:cs typeface="Calibri"/>
              </a:rPr>
              <a:t>From 2023/24, a TEAP </a:t>
            </a:r>
            <a:r>
              <a:rPr lang="en-GB" sz="1900" b="1" dirty="0">
                <a:latin typeface="Arial"/>
                <a:cs typeface="Calibri"/>
              </a:rPr>
              <a:t>Action Tracking Template</a:t>
            </a:r>
            <a:r>
              <a:rPr lang="en-GB" sz="1900" dirty="0">
                <a:latin typeface="Arial"/>
                <a:cs typeface="Calibri"/>
              </a:rPr>
              <a:t> is available to Faculties to use to help track their actions across Departments. This is optional (see slide 17). Associate Pro-Vice Chancellors (Education) and Directors of Education and Student Experience should discuss how best to implement this.</a:t>
            </a:r>
          </a:p>
          <a:p>
            <a:pPr marL="138430" indent="-138430"/>
            <a:r>
              <a:rPr lang="en-GB" sz="1900" dirty="0">
                <a:latin typeface="Arial"/>
                <a:cs typeface="Calibri"/>
              </a:rPr>
              <a:t>Departments/Programmes and Faculties are encouraged to review and update their</a:t>
            </a:r>
            <a:r>
              <a:rPr lang="en-GB" sz="1900" b="1" dirty="0">
                <a:latin typeface="Arial"/>
                <a:cs typeface="Calibri"/>
              </a:rPr>
              <a:t> TEAP in Term 3 (including discussions with student representatives – see next slide) </a:t>
            </a:r>
            <a:r>
              <a:rPr lang="en-GB" sz="1900" dirty="0">
                <a:latin typeface="Arial"/>
                <a:cs typeface="Calibri"/>
              </a:rPr>
              <a:t>ahead of a new academic cycle, into better aid the use of these as "living documents". </a:t>
            </a:r>
          </a:p>
        </p:txBody>
      </p:sp>
    </p:spTree>
    <p:extLst>
      <p:ext uri="{BB962C8B-B14F-4D97-AF65-F5344CB8AC3E}">
        <p14:creationId xmlns:p14="http://schemas.microsoft.com/office/powerpoint/2010/main" val="948847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07E42-DE12-08D4-F9B0-A284AC5CA1BF}"/>
              </a:ext>
            </a:extLst>
          </p:cNvPr>
          <p:cNvSpPr>
            <a:spLocks noGrp="1"/>
          </p:cNvSpPr>
          <p:nvPr>
            <p:ph type="title"/>
          </p:nvPr>
        </p:nvSpPr>
        <p:spPr/>
        <p:txBody>
          <a:bodyPr/>
          <a:lstStyle/>
          <a:p>
            <a:r>
              <a:rPr lang="en-GB" sz="3600" b="1">
                <a:latin typeface="Outfit"/>
              </a:rPr>
              <a:t>How are students involved in creation of TEAPs?</a:t>
            </a:r>
            <a:endParaRPr lang="en-US"/>
          </a:p>
        </p:txBody>
      </p:sp>
      <p:sp>
        <p:nvSpPr>
          <p:cNvPr id="3" name="Content Placeholder 2">
            <a:extLst>
              <a:ext uri="{FF2B5EF4-FFF2-40B4-BE49-F238E27FC236}">
                <a16:creationId xmlns:a16="http://schemas.microsoft.com/office/drawing/2014/main" id="{396F7B2A-48FC-AF60-2C66-FD42638607DF}"/>
              </a:ext>
            </a:extLst>
          </p:cNvPr>
          <p:cNvSpPr>
            <a:spLocks noGrp="1"/>
          </p:cNvSpPr>
          <p:nvPr>
            <p:ph idx="1"/>
          </p:nvPr>
        </p:nvSpPr>
        <p:spPr>
          <a:xfrm>
            <a:off x="556417" y="1882373"/>
            <a:ext cx="10368296" cy="4771243"/>
          </a:xfrm>
        </p:spPr>
        <p:txBody>
          <a:bodyPr lIns="91440" tIns="45720" rIns="91440" bIns="45720" anchor="t"/>
          <a:lstStyle/>
          <a:p>
            <a:pPr marL="138430" indent="-138430"/>
            <a:r>
              <a:rPr lang="en-GB" sz="1900" dirty="0">
                <a:latin typeface="Arial"/>
                <a:cs typeface="Calibri"/>
              </a:rPr>
              <a:t>Student representatives should be involved in </a:t>
            </a:r>
            <a:r>
              <a:rPr lang="en-GB" sz="1900" b="1" dirty="0">
                <a:latin typeface="Arial"/>
                <a:cs typeface="Calibri"/>
              </a:rPr>
              <a:t>every stage of the TEAP/TEM process.</a:t>
            </a:r>
            <a:endParaRPr lang="en-US" sz="1900" dirty="0">
              <a:latin typeface="Arial"/>
              <a:cs typeface="Arial"/>
            </a:endParaRPr>
          </a:p>
          <a:p>
            <a:pPr marL="138430" indent="-138430"/>
            <a:r>
              <a:rPr lang="en-GB" sz="1900" dirty="0">
                <a:latin typeface="Arial"/>
                <a:cs typeface="Arial"/>
              </a:rPr>
              <a:t>This can be via SSLC or via other appropriate forums, including but not limited to, informal meetings and email.</a:t>
            </a:r>
            <a:endParaRPr lang="en-GB" sz="1900" dirty="0">
              <a:latin typeface="Arial"/>
              <a:cs typeface="Calibri"/>
            </a:endParaRPr>
          </a:p>
          <a:p>
            <a:pPr marL="138430" indent="-138430"/>
            <a:r>
              <a:rPr lang="en-GB" sz="1900" dirty="0">
                <a:latin typeface="Arial"/>
                <a:cs typeface="Calibri"/>
              </a:rPr>
              <a:t>It is important that the </a:t>
            </a:r>
            <a:r>
              <a:rPr lang="en-GB" sz="1900" b="1" dirty="0">
                <a:latin typeface="Arial"/>
                <a:cs typeface="Calibri"/>
              </a:rPr>
              <a:t>actions documented within TEAPs and/or Action Logs are shared, co-created and co-owned</a:t>
            </a:r>
            <a:r>
              <a:rPr lang="en-GB" sz="1900" dirty="0">
                <a:latin typeface="Arial"/>
                <a:cs typeface="Calibri"/>
              </a:rPr>
              <a:t> with SSLCs/appropriate forums and, through them, our student unions (the Students’ Guild in Exeter and Students’ Union in Cornwall). This can be by sharing the TEAP document, or by sharing a summary of the key actions. </a:t>
            </a:r>
            <a:r>
              <a:rPr lang="en-GB" sz="1900" i="1" dirty="0">
                <a:latin typeface="Arial"/>
                <a:cs typeface="Calibri"/>
              </a:rPr>
              <a:t>See later slides for information on optional Action Logs.</a:t>
            </a:r>
            <a:r>
              <a:rPr lang="en-GB" sz="1900" dirty="0">
                <a:latin typeface="Arial"/>
                <a:cs typeface="Calibri"/>
              </a:rPr>
              <a:t> </a:t>
            </a:r>
            <a:endParaRPr lang="en-US" sz="1900" dirty="0">
              <a:latin typeface="Arial"/>
              <a:cs typeface="Arial"/>
            </a:endParaRPr>
          </a:p>
          <a:p>
            <a:pPr marL="138430" indent="-138430"/>
            <a:r>
              <a:rPr lang="en-GB" sz="1900" dirty="0">
                <a:latin typeface="Arial"/>
                <a:cs typeface="Calibri"/>
              </a:rPr>
              <a:t>A </a:t>
            </a:r>
            <a:r>
              <a:rPr lang="en-GB" sz="1900" b="1" dirty="0">
                <a:latin typeface="Arial"/>
                <a:cs typeface="Calibri"/>
              </a:rPr>
              <a:t>handover period during Term 3, is encouraged, each academic year,</a:t>
            </a:r>
            <a:r>
              <a:rPr lang="en-GB" sz="1900" dirty="0">
                <a:latin typeface="Arial"/>
                <a:cs typeface="Calibri"/>
              </a:rPr>
              <a:t> whereby there is a chance for outgoing and incoming student representatives in partnership with the Directors of Education and Student Experience, to review SSLC activity and historic/ongoing priorities within the student experience across that Department. </a:t>
            </a:r>
          </a:p>
          <a:p>
            <a:pPr marL="138430" indent="-138430"/>
            <a:r>
              <a:rPr lang="en-GB" sz="1900" dirty="0">
                <a:latin typeface="Arial"/>
                <a:cs typeface="Calibri"/>
              </a:rPr>
              <a:t>The Directors of Education and Student Experience should then</a:t>
            </a:r>
            <a:r>
              <a:rPr lang="en-GB" sz="1900" b="1" dirty="0">
                <a:latin typeface="Arial"/>
                <a:cs typeface="Calibri"/>
              </a:rPr>
              <a:t> utilise the Term 3 handover period as a checkpoint to help review and update their TEAP for the upcoming cycle, allowing students to then further review and input into the TEAP in Term 1 of the new cycle. </a:t>
            </a:r>
            <a:endParaRPr lang="en-GB" sz="1900" b="1" dirty="0">
              <a:latin typeface="Arial"/>
              <a:cs typeface="Arial"/>
            </a:endParaRPr>
          </a:p>
          <a:p>
            <a:pPr marL="138430" indent="-138430"/>
            <a:endParaRPr lang="en-GB" sz="1900">
              <a:latin typeface="Arial"/>
              <a:cs typeface="Calibri"/>
            </a:endParaRPr>
          </a:p>
        </p:txBody>
      </p:sp>
    </p:spTree>
    <p:extLst>
      <p:ext uri="{BB962C8B-B14F-4D97-AF65-F5344CB8AC3E}">
        <p14:creationId xmlns:p14="http://schemas.microsoft.com/office/powerpoint/2010/main" val="1595690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786B2F-AD2D-8B14-D5D3-AB9CFE66D063}"/>
              </a:ext>
            </a:extLst>
          </p:cNvPr>
          <p:cNvSpPr>
            <a:spLocks noGrp="1"/>
          </p:cNvSpPr>
          <p:nvPr>
            <p:ph type="title"/>
          </p:nvPr>
        </p:nvSpPr>
        <p:spPr/>
        <p:txBody>
          <a:bodyPr/>
          <a:lstStyle/>
          <a:p>
            <a:r>
              <a:rPr lang="en-GB" sz="5300">
                <a:latin typeface="Outfit"/>
              </a:rPr>
              <a:t>Timeline</a:t>
            </a:r>
            <a:endParaRPr lang="en-US"/>
          </a:p>
        </p:txBody>
      </p:sp>
    </p:spTree>
    <p:extLst>
      <p:ext uri="{BB962C8B-B14F-4D97-AF65-F5344CB8AC3E}">
        <p14:creationId xmlns:p14="http://schemas.microsoft.com/office/powerpoint/2010/main" val="2732223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07E42-DE12-08D4-F9B0-A284AC5CA1BF}"/>
              </a:ext>
            </a:extLst>
          </p:cNvPr>
          <p:cNvSpPr>
            <a:spLocks noGrp="1"/>
          </p:cNvSpPr>
          <p:nvPr>
            <p:ph type="title"/>
          </p:nvPr>
        </p:nvSpPr>
        <p:spPr>
          <a:xfrm>
            <a:off x="520161" y="317178"/>
            <a:ext cx="8607089" cy="926016"/>
          </a:xfrm>
        </p:spPr>
        <p:txBody>
          <a:bodyPr/>
          <a:lstStyle/>
          <a:p>
            <a:r>
              <a:rPr lang="en-US" sz="3200" b="1" dirty="0">
                <a:latin typeface="Outfit"/>
              </a:rPr>
              <a:t>Process and timeline</a:t>
            </a:r>
            <a:r>
              <a:rPr lang="en-US" sz="2000" b="1" dirty="0">
                <a:latin typeface="Outfit"/>
              </a:rPr>
              <a:t> (use in Term 3 and </a:t>
            </a:r>
            <a:br>
              <a:rPr lang="en-US" sz="2000" b="1" dirty="0">
                <a:latin typeface="Outfit"/>
              </a:rPr>
            </a:br>
            <a:r>
              <a:rPr lang="en-US" sz="2000" b="1" dirty="0">
                <a:latin typeface="Outfit"/>
              </a:rPr>
              <a:t>summer 2022/23 ahead of the 2023/24 cycle)</a:t>
            </a:r>
            <a:endParaRPr lang="en-GB" sz="2000" dirty="0"/>
          </a:p>
        </p:txBody>
      </p:sp>
      <p:graphicFrame>
        <p:nvGraphicFramePr>
          <p:cNvPr id="9" name="Table 5">
            <a:extLst>
              <a:ext uri="{FF2B5EF4-FFF2-40B4-BE49-F238E27FC236}">
                <a16:creationId xmlns:a16="http://schemas.microsoft.com/office/drawing/2014/main" id="{F7E8340C-F022-DF7C-334C-36094FDF658B}"/>
              </a:ext>
            </a:extLst>
          </p:cNvPr>
          <p:cNvGraphicFramePr>
            <a:graphicFrameLocks/>
          </p:cNvGraphicFramePr>
          <p:nvPr>
            <p:extLst>
              <p:ext uri="{D42A27DB-BD31-4B8C-83A1-F6EECF244321}">
                <p14:modId xmlns:p14="http://schemas.microsoft.com/office/powerpoint/2010/main" val="3615026482"/>
              </p:ext>
            </p:extLst>
          </p:nvPr>
        </p:nvGraphicFramePr>
        <p:xfrm>
          <a:off x="592856" y="1214726"/>
          <a:ext cx="10907703" cy="4993103"/>
        </p:xfrm>
        <a:graphic>
          <a:graphicData uri="http://schemas.openxmlformats.org/drawingml/2006/table">
            <a:tbl>
              <a:tblPr firstRow="1" bandRow="1">
                <a:tableStyleId>{2A488322-F2BA-4B5B-9748-0D474271808F}</a:tableStyleId>
              </a:tblPr>
              <a:tblGrid>
                <a:gridCol w="1047750">
                  <a:extLst>
                    <a:ext uri="{9D8B030D-6E8A-4147-A177-3AD203B41FA5}">
                      <a16:colId xmlns:a16="http://schemas.microsoft.com/office/drawing/2014/main" val="964932839"/>
                    </a:ext>
                  </a:extLst>
                </a:gridCol>
                <a:gridCol w="1301750">
                  <a:extLst>
                    <a:ext uri="{9D8B030D-6E8A-4147-A177-3AD203B41FA5}">
                      <a16:colId xmlns:a16="http://schemas.microsoft.com/office/drawing/2014/main" val="2570704228"/>
                    </a:ext>
                  </a:extLst>
                </a:gridCol>
                <a:gridCol w="1205023">
                  <a:extLst>
                    <a:ext uri="{9D8B030D-6E8A-4147-A177-3AD203B41FA5}">
                      <a16:colId xmlns:a16="http://schemas.microsoft.com/office/drawing/2014/main" val="4093532479"/>
                    </a:ext>
                  </a:extLst>
                </a:gridCol>
                <a:gridCol w="7353180">
                  <a:extLst>
                    <a:ext uri="{9D8B030D-6E8A-4147-A177-3AD203B41FA5}">
                      <a16:colId xmlns:a16="http://schemas.microsoft.com/office/drawing/2014/main" val="2991890065"/>
                    </a:ext>
                  </a:extLst>
                </a:gridCol>
              </a:tblGrid>
              <a:tr h="404571">
                <a:tc>
                  <a:txBody>
                    <a:bodyPr/>
                    <a:lstStyle/>
                    <a:p>
                      <a:r>
                        <a:rPr lang="en-GB" sz="1200" dirty="0">
                          <a:latin typeface="Outfit"/>
                        </a:rPr>
                        <a:t>When</a:t>
                      </a:r>
                    </a:p>
                  </a:txBody>
                  <a:tcPr>
                    <a:solidFill>
                      <a:schemeClr val="accent6">
                        <a:lumMod val="50000"/>
                      </a:schemeClr>
                    </a:solidFill>
                  </a:tcPr>
                </a:tc>
                <a:tc>
                  <a:txBody>
                    <a:bodyPr/>
                    <a:lstStyle/>
                    <a:p>
                      <a:r>
                        <a:rPr lang="en-GB" sz="1200" dirty="0">
                          <a:latin typeface="Outfit"/>
                        </a:rPr>
                        <a:t>Detail</a:t>
                      </a:r>
                    </a:p>
                  </a:txBody>
                  <a:tcPr>
                    <a:solidFill>
                      <a:schemeClr val="accent6">
                        <a:lumMod val="50000"/>
                      </a:schemeClr>
                    </a:solidFill>
                  </a:tcPr>
                </a:tc>
                <a:tc>
                  <a:txBody>
                    <a:bodyPr/>
                    <a:lstStyle/>
                    <a:p>
                      <a:pPr lvl="0">
                        <a:buNone/>
                      </a:pPr>
                      <a:r>
                        <a:rPr lang="en-GB" sz="1200" dirty="0">
                          <a:latin typeface="Outfit"/>
                        </a:rPr>
                        <a:t>Responsible</a:t>
                      </a:r>
                    </a:p>
                  </a:txBody>
                  <a:tcPr>
                    <a:solidFill>
                      <a:schemeClr val="accent6">
                        <a:lumMod val="50000"/>
                      </a:schemeClr>
                    </a:solidFill>
                  </a:tcPr>
                </a:tc>
                <a:tc>
                  <a:txBody>
                    <a:bodyPr/>
                    <a:lstStyle/>
                    <a:p>
                      <a:r>
                        <a:rPr lang="en-GB" sz="1200" dirty="0">
                          <a:latin typeface="Outfit"/>
                        </a:rPr>
                        <a:t>Notes</a:t>
                      </a:r>
                    </a:p>
                  </a:txBody>
                  <a:tcPr>
                    <a:solidFill>
                      <a:schemeClr val="accent6">
                        <a:lumMod val="50000"/>
                      </a:schemeClr>
                    </a:solidFill>
                  </a:tcPr>
                </a:tc>
                <a:extLst>
                  <a:ext uri="{0D108BD9-81ED-4DB2-BD59-A6C34878D82A}">
                    <a16:rowId xmlns:a16="http://schemas.microsoft.com/office/drawing/2014/main" val="3792697004"/>
                  </a:ext>
                </a:extLst>
              </a:tr>
              <a:tr h="915613">
                <a:tc>
                  <a:txBody>
                    <a:bodyPr/>
                    <a:lstStyle/>
                    <a:p>
                      <a:pPr lvl="0" algn="l">
                        <a:buNone/>
                      </a:pPr>
                      <a:r>
                        <a:rPr lang="en-GB" sz="1000" b="1" dirty="0">
                          <a:latin typeface="Arial"/>
                        </a:rPr>
                        <a:t>May 2023</a:t>
                      </a:r>
                      <a:endParaRPr lang="en-US" dirty="0">
                        <a:latin typeface="Arial"/>
                      </a:endParaRPr>
                    </a:p>
                  </a:txBody>
                  <a:tcPr/>
                </a:tc>
                <a:tc>
                  <a:txBody>
                    <a:bodyPr/>
                    <a:lstStyle/>
                    <a:p>
                      <a:pPr lvl="0" algn="l">
                        <a:buNone/>
                      </a:pPr>
                      <a:r>
                        <a:rPr lang="en-GB" sz="1000" dirty="0">
                          <a:latin typeface="Arial"/>
                        </a:rPr>
                        <a:t>Release of TEAP / TEM guidance for 2023/24 </a:t>
                      </a:r>
                      <a:endParaRPr lang="en-US" dirty="0">
                        <a:latin typeface="Arial"/>
                      </a:endParaRPr>
                    </a:p>
                  </a:txBody>
                  <a:tcPr/>
                </a:tc>
                <a:tc>
                  <a:txBody>
                    <a:bodyPr/>
                    <a:lstStyle/>
                    <a:p>
                      <a:pPr lvl="0" algn="l">
                        <a:buNone/>
                      </a:pPr>
                      <a:r>
                        <a:rPr lang="en-GB" sz="1000" b="1" dirty="0">
                          <a:latin typeface="Arial"/>
                        </a:rPr>
                        <a:t>DVC E&amp;SE, ELT, </a:t>
                      </a:r>
                      <a:r>
                        <a:rPr lang="en-GB" sz="1000" b="1" i="0" u="none" strike="noStrike" noProof="0" dirty="0">
                          <a:solidFill>
                            <a:srgbClr val="000000"/>
                          </a:solidFill>
                          <a:latin typeface="Arial"/>
                        </a:rPr>
                        <a:t>and QST</a:t>
                      </a:r>
                    </a:p>
                  </a:txBody>
                  <a:tcPr/>
                </a:tc>
                <a:tc>
                  <a:txBody>
                    <a:bodyPr/>
                    <a:lstStyle/>
                    <a:p>
                      <a:pPr marL="171450" lvl="0" indent="-171450" algn="l">
                        <a:buFont typeface="Arial"/>
                        <a:buChar char="•"/>
                      </a:pPr>
                      <a:r>
                        <a:rPr lang="en-GB" sz="1100" b="0" i="0" u="none" strike="noStrike" noProof="0" dirty="0">
                          <a:solidFill>
                            <a:srgbClr val="000000"/>
                          </a:solidFill>
                          <a:latin typeface="Arial"/>
                        </a:rPr>
                        <a:t>Departments review the previous TEAP, review completed and outstanding actions, and begin to create a TEAP for the 2023/24 cycle. This includes the actions carried over, and consideration of the institutional priorities outlined in previous slides.</a:t>
                      </a:r>
                      <a:endParaRPr lang="en-US" dirty="0">
                        <a:latin typeface="Arial"/>
                      </a:endParaRPr>
                    </a:p>
                    <a:p>
                      <a:pPr marL="171450" lvl="0" indent="-171450" algn="l">
                        <a:buFont typeface="Arial"/>
                        <a:buChar char="•"/>
                      </a:pPr>
                      <a:r>
                        <a:rPr lang="en-GB" sz="1100" b="0" i="0" u="none" strike="noStrike" noProof="0" dirty="0">
                          <a:solidFill>
                            <a:srgbClr val="000000"/>
                          </a:solidFill>
                          <a:latin typeface="Arial"/>
                        </a:rPr>
                        <a:t>This should include creation of a plan to share these with students throughout the year (e.g., a copy of the TEAP or a summary of the key actions).</a:t>
                      </a:r>
                      <a:endParaRPr lang="en-GB" dirty="0">
                        <a:latin typeface="Arial"/>
                      </a:endParaRPr>
                    </a:p>
                  </a:txBody>
                  <a:tcPr/>
                </a:tc>
                <a:extLst>
                  <a:ext uri="{0D108BD9-81ED-4DB2-BD59-A6C34878D82A}">
                    <a16:rowId xmlns:a16="http://schemas.microsoft.com/office/drawing/2014/main" val="2209692410"/>
                  </a:ext>
                </a:extLst>
              </a:tr>
              <a:tr h="1337930">
                <a:tc>
                  <a:txBody>
                    <a:bodyPr/>
                    <a:lstStyle/>
                    <a:p>
                      <a:pPr lvl="0" algn="l">
                        <a:buNone/>
                      </a:pPr>
                      <a:r>
                        <a:rPr lang="en-GB" sz="1000" b="1" dirty="0">
                          <a:latin typeface="Arial"/>
                        </a:rPr>
                        <a:t>May-July 2023</a:t>
                      </a:r>
                      <a:endParaRPr lang="en-US" dirty="0">
                        <a:latin typeface="Arial"/>
                      </a:endParaRPr>
                    </a:p>
                  </a:txBody>
                  <a:tcPr/>
                </a:tc>
                <a:tc>
                  <a:txBody>
                    <a:bodyPr/>
                    <a:lstStyle/>
                    <a:p>
                      <a:pPr lvl="0" algn="l">
                        <a:buNone/>
                      </a:pPr>
                      <a:r>
                        <a:rPr lang="en-GB" sz="1000" dirty="0">
                          <a:latin typeface="Arial"/>
                        </a:rPr>
                        <a:t>Re-development of the TEAP </a:t>
                      </a:r>
                      <a:endParaRPr lang="en-US" dirty="0">
                        <a:latin typeface="Arial"/>
                      </a:endParaRPr>
                    </a:p>
                  </a:txBody>
                  <a:tcPr/>
                </a:tc>
                <a:tc>
                  <a:txBody>
                    <a:bodyPr/>
                    <a:lstStyle/>
                    <a:p>
                      <a:pPr lvl="0" algn="l">
                        <a:buNone/>
                      </a:pPr>
                      <a:r>
                        <a:rPr lang="en-GB" sz="1000" b="1" dirty="0">
                          <a:latin typeface="Arial"/>
                        </a:rPr>
                        <a:t>Departments</a:t>
                      </a:r>
                      <a:endParaRPr lang="en-US" dirty="0">
                        <a:latin typeface="Arial"/>
                      </a:endParaRPr>
                    </a:p>
                  </a:txBody>
                  <a:tcPr/>
                </a:tc>
                <a:tc>
                  <a:txBody>
                    <a:bodyPr/>
                    <a:lstStyle/>
                    <a:p>
                      <a:pPr marL="171450" lvl="0" indent="-171450" algn="l">
                        <a:buFont typeface="Arial"/>
                        <a:buChar char="•"/>
                      </a:pPr>
                      <a:r>
                        <a:rPr lang="en-GB" sz="1100" b="0" i="0" u="none" strike="noStrike" noProof="0" dirty="0">
                          <a:solidFill>
                            <a:srgbClr val="000000"/>
                          </a:solidFill>
                          <a:latin typeface="Arial"/>
                        </a:rPr>
                        <a:t>Departments review the previous TEAP, review completed actions, review outstanding actions, and make changes to their TEAP for the current cycle. This includes the actions carried over, and consideration of the institutional priorities outlined in previous slides.</a:t>
                      </a:r>
                      <a:endParaRPr lang="en-US" dirty="0">
                        <a:latin typeface="Arial"/>
                      </a:endParaRPr>
                    </a:p>
                    <a:p>
                      <a:pPr marL="171450" lvl="0" indent="-171450" algn="l">
                        <a:buFont typeface="Arial"/>
                        <a:buChar char="•"/>
                      </a:pPr>
                      <a:r>
                        <a:rPr lang="en-GB" sz="1100" b="0" i="0" u="none" strike="noStrike" noProof="0" dirty="0">
                          <a:solidFill>
                            <a:srgbClr val="000000"/>
                          </a:solidFill>
                          <a:latin typeface="Arial"/>
                        </a:rPr>
                        <a:t>This should include information on how this will be shared with students throughout the year.</a:t>
                      </a:r>
                    </a:p>
                    <a:p>
                      <a:pPr marL="171450" lvl="0" indent="-171450" algn="l">
                        <a:buFont typeface="Arial"/>
                        <a:buChar char="•"/>
                      </a:pPr>
                      <a:r>
                        <a:rPr lang="en-GB" sz="1100" b="0" i="0" u="none" strike="noStrike" noProof="0" dirty="0">
                          <a:solidFill>
                            <a:srgbClr val="000000"/>
                          </a:solidFill>
                          <a:latin typeface="Arial"/>
                        </a:rPr>
                        <a:t>Departments should engage Students (e.g. via SSLC handover meetings, etc.) and staff (e.g. through Faculty Education and Student Experience Committees, Executive Committees, Faculty away days/TEM reflection meetings, Department away days/meetings, etc.) in the redevelopment of their TEAP.</a:t>
                      </a:r>
                    </a:p>
                  </a:txBody>
                  <a:tcPr/>
                </a:tc>
                <a:extLst>
                  <a:ext uri="{0D108BD9-81ED-4DB2-BD59-A6C34878D82A}">
                    <a16:rowId xmlns:a16="http://schemas.microsoft.com/office/drawing/2014/main" val="3371826804"/>
                  </a:ext>
                </a:extLst>
              </a:tr>
              <a:tr h="830436">
                <a:tc>
                  <a:txBody>
                    <a:bodyPr/>
                    <a:lstStyle/>
                    <a:p>
                      <a:pPr lvl="0" algn="l">
                        <a:buNone/>
                      </a:pPr>
                      <a:r>
                        <a:rPr lang="en-GB" sz="1000" b="1" dirty="0">
                          <a:latin typeface="Arial"/>
                        </a:rPr>
                        <a:t>14 July 2023</a:t>
                      </a:r>
                    </a:p>
                  </a:txBody>
                  <a:tcPr/>
                </a:tc>
                <a:tc>
                  <a:txBody>
                    <a:bodyPr/>
                    <a:lstStyle/>
                    <a:p>
                      <a:pPr lvl="0" algn="l">
                        <a:buNone/>
                      </a:pPr>
                      <a:r>
                        <a:rPr lang="en-GB" sz="1000" dirty="0">
                          <a:latin typeface="Arial"/>
                        </a:rPr>
                        <a:t>Teaching Excellence Workshop (TEW) and writing retreat</a:t>
                      </a:r>
                    </a:p>
                  </a:txBody>
                  <a:tcPr/>
                </a:tc>
                <a:tc>
                  <a:txBody>
                    <a:bodyPr/>
                    <a:lstStyle/>
                    <a:p>
                      <a:pPr lvl="0" algn="l">
                        <a:buNone/>
                      </a:pPr>
                      <a:r>
                        <a:rPr lang="en-GB" sz="1000" b="1" i="0" u="none" strike="noStrike" noProof="0" dirty="0">
                          <a:solidFill>
                            <a:srgbClr val="000000"/>
                          </a:solidFill>
                          <a:latin typeface="Arial"/>
                        </a:rPr>
                        <a:t>DVC E&amp;SE, ELT, and Departments</a:t>
                      </a:r>
                      <a:endParaRPr lang="en-US" dirty="0"/>
                    </a:p>
                  </a:txBody>
                  <a:tcPr/>
                </a:tc>
                <a:tc>
                  <a:txBody>
                    <a:bodyPr/>
                    <a:lstStyle/>
                    <a:p>
                      <a:pPr marL="171450" lvl="0" indent="-171450" algn="l">
                        <a:buFont typeface="Arial"/>
                        <a:buChar char="•"/>
                      </a:pPr>
                      <a:r>
                        <a:rPr lang="en-GB" sz="1100" b="0" i="0" u="none" strike="noStrike" noProof="0" dirty="0">
                          <a:solidFill>
                            <a:srgbClr val="000000"/>
                          </a:solidFill>
                          <a:latin typeface="Arial"/>
                        </a:rPr>
                        <a:t>TEW is an opportunity for Departments to make changes to their TEAP following engagement activities with Students and staff across Term 3.</a:t>
                      </a:r>
                      <a:r>
                        <a:rPr lang="en-GB" sz="1100" b="0" i="1" u="none" strike="noStrike" noProof="0" dirty="0">
                          <a:solidFill>
                            <a:srgbClr val="000000"/>
                          </a:solidFill>
                          <a:latin typeface="Arial"/>
                        </a:rPr>
                        <a:t> See later slides for more information.</a:t>
                      </a:r>
                    </a:p>
                  </a:txBody>
                  <a:tcPr/>
                </a:tc>
                <a:extLst>
                  <a:ext uri="{0D108BD9-81ED-4DB2-BD59-A6C34878D82A}">
                    <a16:rowId xmlns:a16="http://schemas.microsoft.com/office/drawing/2014/main" val="1325480301"/>
                  </a:ext>
                </a:extLst>
              </a:tr>
              <a:tr h="830436">
                <a:tc>
                  <a:txBody>
                    <a:bodyPr/>
                    <a:lstStyle/>
                    <a:p>
                      <a:pPr lvl="0" algn="l">
                        <a:buNone/>
                      </a:pPr>
                      <a:r>
                        <a:rPr lang="en-GB" sz="1000" b="1" dirty="0">
                          <a:latin typeface="Arial"/>
                        </a:rPr>
                        <a:t>August 2023</a:t>
                      </a:r>
                      <a:endParaRPr lang="en-US" dirty="0">
                        <a:latin typeface="Arial"/>
                      </a:endParaRPr>
                    </a:p>
                  </a:txBody>
                  <a:tcPr/>
                </a:tc>
                <a:tc>
                  <a:txBody>
                    <a:bodyPr/>
                    <a:lstStyle/>
                    <a:p>
                      <a:pPr lvl="0" algn="l">
                        <a:buNone/>
                      </a:pPr>
                      <a:r>
                        <a:rPr lang="en-GB" sz="1000" dirty="0">
                          <a:latin typeface="Arial"/>
                        </a:rPr>
                        <a:t>Anticipated release of NSS results</a:t>
                      </a:r>
                    </a:p>
                  </a:txBody>
                  <a:tcPr/>
                </a:tc>
                <a:tc>
                  <a:txBody>
                    <a:bodyPr/>
                    <a:lstStyle/>
                    <a:p>
                      <a:pPr marL="0" lvl="0" indent="0" algn="l">
                        <a:buNone/>
                      </a:pPr>
                      <a:r>
                        <a:rPr lang="en-GB" sz="1000" b="1" dirty="0">
                          <a:latin typeface="Arial"/>
                        </a:rPr>
                        <a:t>DVC, ELT, and BI Team</a:t>
                      </a:r>
                    </a:p>
                  </a:txBody>
                  <a:tcPr/>
                </a:tc>
                <a:tc>
                  <a:txBody>
                    <a:bodyPr/>
                    <a:lstStyle/>
                    <a:p>
                      <a:pPr marL="171450" lvl="0" indent="-171450" algn="l">
                        <a:buFont typeface="Arial"/>
                        <a:buChar char="•"/>
                      </a:pPr>
                      <a:r>
                        <a:rPr lang="en-GB" sz="1100" b="0" i="0" u="none" strike="noStrike" kern="1200" noProof="0" dirty="0">
                          <a:solidFill>
                            <a:srgbClr val="000000"/>
                          </a:solidFill>
                          <a:latin typeface="Arial"/>
                          <a:ea typeface="+mn-ea"/>
                          <a:cs typeface="+mn-cs"/>
                        </a:rPr>
                        <a:t>NSS data, comments and analysis are released to Departments, Faculties and institutional committees.</a:t>
                      </a:r>
                      <a:endParaRPr lang="en-US" sz="1100" b="0" i="0" u="none" strike="noStrike" kern="1200" dirty="0">
                        <a:solidFill>
                          <a:srgbClr val="000000"/>
                        </a:solidFill>
                        <a:latin typeface="Arial"/>
                        <a:ea typeface="+mn-ea"/>
                        <a:cs typeface="+mn-cs"/>
                      </a:endParaRPr>
                    </a:p>
                    <a:p>
                      <a:pPr marL="171450" lvl="0" indent="-171450" algn="l">
                        <a:buFont typeface="Arial"/>
                        <a:buChar char="•"/>
                      </a:pPr>
                      <a:r>
                        <a:rPr lang="en-GB" sz="1100" b="0" i="0" u="none" strike="noStrike" kern="1200" noProof="0" dirty="0">
                          <a:solidFill>
                            <a:srgbClr val="000000"/>
                          </a:solidFill>
                          <a:latin typeface="Arial"/>
                          <a:ea typeface="+mn-ea"/>
                          <a:cs typeface="+mn-cs"/>
                        </a:rPr>
                        <a:t>ELT to update on any additions or amendments to institutional priorities in response to newly-arising evidence.</a:t>
                      </a:r>
                      <a:endParaRPr lang="en-US" sz="1100" b="0" i="0" u="none" strike="noStrike" kern="1200" dirty="0">
                        <a:solidFill>
                          <a:srgbClr val="000000"/>
                        </a:solidFill>
                        <a:latin typeface="Arial"/>
                        <a:ea typeface="+mn-ea"/>
                        <a:cs typeface="+mn-cs"/>
                      </a:endParaRPr>
                    </a:p>
                  </a:txBody>
                  <a:tcPr/>
                </a:tc>
                <a:extLst>
                  <a:ext uri="{0D108BD9-81ED-4DB2-BD59-A6C34878D82A}">
                    <a16:rowId xmlns:a16="http://schemas.microsoft.com/office/drawing/2014/main" val="3296321581"/>
                  </a:ext>
                </a:extLst>
              </a:tr>
              <a:tr h="660090">
                <a:tc>
                  <a:txBody>
                    <a:bodyPr/>
                    <a:lstStyle/>
                    <a:p>
                      <a:pPr lvl="0" algn="l">
                        <a:buNone/>
                      </a:pPr>
                      <a:r>
                        <a:rPr lang="en-GB" sz="1000" b="1" dirty="0">
                          <a:latin typeface="Arial"/>
                        </a:rPr>
                        <a:t>August-October 2023</a:t>
                      </a:r>
                    </a:p>
                  </a:txBody>
                  <a:tcPr/>
                </a:tc>
                <a:tc>
                  <a:txBody>
                    <a:bodyPr/>
                    <a:lstStyle/>
                    <a:p>
                      <a:pPr lvl="0" algn="l">
                        <a:buNone/>
                      </a:pPr>
                      <a:r>
                        <a:rPr lang="en-GB" sz="1000" dirty="0">
                          <a:latin typeface="Arial"/>
                        </a:rPr>
                        <a:t>Revise and re-share TEAP for the Autumn Term</a:t>
                      </a:r>
                      <a:endParaRPr lang="en-US" dirty="0">
                        <a:latin typeface="Arial"/>
                      </a:endParaRPr>
                    </a:p>
                  </a:txBody>
                  <a:tcPr/>
                </a:tc>
                <a:tc>
                  <a:txBody>
                    <a:bodyPr/>
                    <a:lstStyle/>
                    <a:p>
                      <a:pPr lvl="0" algn="l">
                        <a:buNone/>
                      </a:pPr>
                      <a:r>
                        <a:rPr lang="en-GB" sz="1000" b="1" dirty="0">
                          <a:latin typeface="Arial"/>
                        </a:rPr>
                        <a:t>Departments</a:t>
                      </a:r>
                      <a:endParaRPr lang="en-US" dirty="0">
                        <a:latin typeface="Arial"/>
                      </a:endParaRPr>
                    </a:p>
                  </a:txBody>
                  <a:tcPr/>
                </a:tc>
                <a:tc>
                  <a:txBody>
                    <a:bodyPr/>
                    <a:lstStyle/>
                    <a:p>
                      <a:pPr marL="171450" lvl="0" indent="-171450" algn="l">
                        <a:buFont typeface="Arial"/>
                        <a:buChar char="•"/>
                      </a:pPr>
                      <a:r>
                        <a:rPr lang="en-GB" sz="1100" b="0" i="0" u="none" strike="noStrike" kern="1200" noProof="0" dirty="0">
                          <a:solidFill>
                            <a:srgbClr val="000000"/>
                          </a:solidFill>
                          <a:latin typeface="Arial"/>
                          <a:ea typeface="+mn-ea"/>
                          <a:cs typeface="+mn-cs"/>
                        </a:rPr>
                        <a:t>These revisions should signal progress in relation to actions, and any new actions identified in response to newly-arising evidence and institutional priorities. </a:t>
                      </a:r>
                      <a:endParaRPr lang="en-US" sz="1100" b="0" i="0" u="none" strike="noStrike" kern="1200" dirty="0">
                        <a:solidFill>
                          <a:srgbClr val="000000"/>
                        </a:solidFill>
                        <a:latin typeface="Arial"/>
                        <a:ea typeface="+mn-ea"/>
                        <a:cs typeface="+mn-cs"/>
                      </a:endParaRPr>
                    </a:p>
                  </a:txBody>
                  <a:tcPr/>
                </a:tc>
                <a:extLst>
                  <a:ext uri="{0D108BD9-81ED-4DB2-BD59-A6C34878D82A}">
                    <a16:rowId xmlns:a16="http://schemas.microsoft.com/office/drawing/2014/main" val="2334259991"/>
                  </a:ext>
                </a:extLst>
              </a:tr>
            </a:tbl>
          </a:graphicData>
        </a:graphic>
      </p:graphicFrame>
      <p:sp>
        <p:nvSpPr>
          <p:cNvPr id="3" name="TextBox 2">
            <a:extLst>
              <a:ext uri="{FF2B5EF4-FFF2-40B4-BE49-F238E27FC236}">
                <a16:creationId xmlns:a16="http://schemas.microsoft.com/office/drawing/2014/main" id="{42F95EF5-4A3F-5481-5012-A8EA4ED3A132}"/>
              </a:ext>
            </a:extLst>
          </p:cNvPr>
          <p:cNvSpPr txBox="1"/>
          <p:nvPr/>
        </p:nvSpPr>
        <p:spPr>
          <a:xfrm>
            <a:off x="524540" y="6257260"/>
            <a:ext cx="11107479"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a:latin typeface="Arial"/>
              </a:rPr>
              <a:t>Please note: APVCEs should ensure Quality and Standards have access to TEAPs and TEMs Minutes/Notes on an ongoing basis for monitoring and support purposes (liaise with </a:t>
            </a:r>
            <a:r>
              <a:rPr lang="en-GB" sz="1100" dirty="0">
                <a:solidFill>
                  <a:srgbClr val="0563C1"/>
                </a:solidFill>
                <a:latin typeface="Arial"/>
                <a:cs typeface="Arial"/>
                <a:hlinkClick r:id="rId2"/>
              </a:rPr>
              <a:t>educationpolicy@exeter.ac.uk)</a:t>
            </a:r>
            <a:r>
              <a:rPr lang="en-GB" sz="1100">
                <a:latin typeface="Arial"/>
              </a:rPr>
              <a:t>.</a:t>
            </a:r>
          </a:p>
          <a:p>
            <a:endParaRPr lang="en-GB" sz="1100" dirty="0">
              <a:latin typeface="Arial"/>
              <a:cs typeface="Arial"/>
            </a:endParaRPr>
          </a:p>
        </p:txBody>
      </p:sp>
    </p:spTree>
    <p:extLst>
      <p:ext uri="{BB962C8B-B14F-4D97-AF65-F5344CB8AC3E}">
        <p14:creationId xmlns:p14="http://schemas.microsoft.com/office/powerpoint/2010/main" val="2599653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07E42-DE12-08D4-F9B0-A284AC5CA1BF}"/>
              </a:ext>
            </a:extLst>
          </p:cNvPr>
          <p:cNvSpPr>
            <a:spLocks noGrp="1"/>
          </p:cNvSpPr>
          <p:nvPr>
            <p:ph type="title"/>
          </p:nvPr>
        </p:nvSpPr>
        <p:spPr>
          <a:xfrm>
            <a:off x="520161" y="315150"/>
            <a:ext cx="8607089" cy="928044"/>
          </a:xfrm>
        </p:spPr>
        <p:txBody>
          <a:bodyPr/>
          <a:lstStyle/>
          <a:p>
            <a:r>
              <a:rPr lang="en-US" sz="3200" b="1" dirty="0">
                <a:latin typeface="Outfit"/>
              </a:rPr>
              <a:t>Process and timeline</a:t>
            </a:r>
            <a:r>
              <a:rPr lang="en-US" sz="2000" b="1" dirty="0">
                <a:latin typeface="Outfit"/>
              </a:rPr>
              <a:t> (use in Term 1 for 2023/2024 onwards)</a:t>
            </a:r>
            <a:endParaRPr lang="en-GB" sz="2000" dirty="0"/>
          </a:p>
        </p:txBody>
      </p:sp>
      <p:graphicFrame>
        <p:nvGraphicFramePr>
          <p:cNvPr id="9" name="Table 5">
            <a:extLst>
              <a:ext uri="{FF2B5EF4-FFF2-40B4-BE49-F238E27FC236}">
                <a16:creationId xmlns:a16="http://schemas.microsoft.com/office/drawing/2014/main" id="{F7E8340C-F022-DF7C-334C-36094FDF658B}"/>
              </a:ext>
            </a:extLst>
          </p:cNvPr>
          <p:cNvGraphicFramePr>
            <a:graphicFrameLocks/>
          </p:cNvGraphicFramePr>
          <p:nvPr>
            <p:extLst>
              <p:ext uri="{D42A27DB-BD31-4B8C-83A1-F6EECF244321}">
                <p14:modId xmlns:p14="http://schemas.microsoft.com/office/powerpoint/2010/main" val="2228260693"/>
              </p:ext>
            </p:extLst>
          </p:nvPr>
        </p:nvGraphicFramePr>
        <p:xfrm>
          <a:off x="646018" y="1197005"/>
          <a:ext cx="10907705" cy="4808266"/>
        </p:xfrm>
        <a:graphic>
          <a:graphicData uri="http://schemas.openxmlformats.org/drawingml/2006/table">
            <a:tbl>
              <a:tblPr firstRow="1" bandRow="1">
                <a:tableStyleId>{2A488322-F2BA-4B5B-9748-0D474271808F}</a:tableStyleId>
              </a:tblPr>
              <a:tblGrid>
                <a:gridCol w="1047750">
                  <a:extLst>
                    <a:ext uri="{9D8B030D-6E8A-4147-A177-3AD203B41FA5}">
                      <a16:colId xmlns:a16="http://schemas.microsoft.com/office/drawing/2014/main" val="964932839"/>
                    </a:ext>
                  </a:extLst>
                </a:gridCol>
                <a:gridCol w="1116418">
                  <a:extLst>
                    <a:ext uri="{9D8B030D-6E8A-4147-A177-3AD203B41FA5}">
                      <a16:colId xmlns:a16="http://schemas.microsoft.com/office/drawing/2014/main" val="2570704228"/>
                    </a:ext>
                  </a:extLst>
                </a:gridCol>
                <a:gridCol w="1423580">
                  <a:extLst>
                    <a:ext uri="{9D8B030D-6E8A-4147-A177-3AD203B41FA5}">
                      <a16:colId xmlns:a16="http://schemas.microsoft.com/office/drawing/2014/main" val="4093532479"/>
                    </a:ext>
                  </a:extLst>
                </a:gridCol>
                <a:gridCol w="7319957">
                  <a:extLst>
                    <a:ext uri="{9D8B030D-6E8A-4147-A177-3AD203B41FA5}">
                      <a16:colId xmlns:a16="http://schemas.microsoft.com/office/drawing/2014/main" val="2991890065"/>
                    </a:ext>
                  </a:extLst>
                </a:gridCol>
              </a:tblGrid>
              <a:tr h="371855">
                <a:tc>
                  <a:txBody>
                    <a:bodyPr/>
                    <a:lstStyle/>
                    <a:p>
                      <a:r>
                        <a:rPr lang="en-GB" sz="1200" dirty="0">
                          <a:latin typeface="Outfit"/>
                        </a:rPr>
                        <a:t>When</a:t>
                      </a:r>
                    </a:p>
                  </a:txBody>
                  <a:tcPr>
                    <a:solidFill>
                      <a:schemeClr val="accent6">
                        <a:lumMod val="50000"/>
                      </a:schemeClr>
                    </a:solidFill>
                  </a:tcPr>
                </a:tc>
                <a:tc>
                  <a:txBody>
                    <a:bodyPr/>
                    <a:lstStyle/>
                    <a:p>
                      <a:r>
                        <a:rPr lang="en-GB" sz="1200" dirty="0">
                          <a:latin typeface="Outfit"/>
                        </a:rPr>
                        <a:t>Detail</a:t>
                      </a:r>
                    </a:p>
                  </a:txBody>
                  <a:tcPr>
                    <a:solidFill>
                      <a:schemeClr val="accent6">
                        <a:lumMod val="50000"/>
                      </a:schemeClr>
                    </a:solidFill>
                  </a:tcPr>
                </a:tc>
                <a:tc>
                  <a:txBody>
                    <a:bodyPr/>
                    <a:lstStyle/>
                    <a:p>
                      <a:pPr lvl="0">
                        <a:buNone/>
                      </a:pPr>
                      <a:r>
                        <a:rPr lang="en-GB" sz="1200" dirty="0">
                          <a:latin typeface="Outfit"/>
                        </a:rPr>
                        <a:t>Responsible</a:t>
                      </a:r>
                    </a:p>
                  </a:txBody>
                  <a:tcPr>
                    <a:solidFill>
                      <a:schemeClr val="accent6">
                        <a:lumMod val="50000"/>
                      </a:schemeClr>
                    </a:solidFill>
                  </a:tcPr>
                </a:tc>
                <a:tc>
                  <a:txBody>
                    <a:bodyPr/>
                    <a:lstStyle/>
                    <a:p>
                      <a:r>
                        <a:rPr lang="en-GB" sz="1200" dirty="0">
                          <a:latin typeface="Outfit"/>
                        </a:rPr>
                        <a:t>Notes</a:t>
                      </a:r>
                    </a:p>
                  </a:txBody>
                  <a:tcPr>
                    <a:solidFill>
                      <a:schemeClr val="accent6">
                        <a:lumMod val="50000"/>
                      </a:schemeClr>
                    </a:solidFill>
                  </a:tcPr>
                </a:tc>
                <a:extLst>
                  <a:ext uri="{0D108BD9-81ED-4DB2-BD59-A6C34878D82A}">
                    <a16:rowId xmlns:a16="http://schemas.microsoft.com/office/drawing/2014/main" val="3792697004"/>
                  </a:ext>
                </a:extLst>
              </a:tr>
              <a:tr h="956195">
                <a:tc>
                  <a:txBody>
                    <a:bodyPr/>
                    <a:lstStyle/>
                    <a:p>
                      <a:pPr lvl="0" algn="l">
                        <a:buNone/>
                      </a:pPr>
                      <a:r>
                        <a:rPr lang="en-GB" sz="1000" b="1" dirty="0">
                          <a:latin typeface="Arial"/>
                        </a:rPr>
                        <a:t>By 30  September 2023</a:t>
                      </a:r>
                    </a:p>
                  </a:txBody>
                  <a:tcPr/>
                </a:tc>
                <a:tc>
                  <a:txBody>
                    <a:bodyPr/>
                    <a:lstStyle/>
                    <a:p>
                      <a:pPr lvl="0" algn="l">
                        <a:buNone/>
                      </a:pPr>
                      <a:r>
                        <a:rPr lang="en-GB" sz="1000" b="0" i="0" u="none" strike="noStrike" noProof="0" dirty="0">
                          <a:solidFill>
                            <a:srgbClr val="000000"/>
                          </a:solidFill>
                          <a:latin typeface="Arial"/>
                        </a:rPr>
                        <a:t>Draft TEAPS to be shared with APVCEs for discussion at Faculty-level </a:t>
                      </a:r>
                      <a:endParaRPr lang="en-US" sz="1000" dirty="0">
                        <a:latin typeface="Arial"/>
                      </a:endParaRPr>
                    </a:p>
                  </a:txBody>
                  <a:tcPr/>
                </a:tc>
                <a:tc>
                  <a:txBody>
                    <a:bodyPr/>
                    <a:lstStyle/>
                    <a:p>
                      <a:pPr lvl="0" algn="l">
                        <a:buNone/>
                      </a:pPr>
                      <a:r>
                        <a:rPr lang="en-GB" sz="1000" b="1" i="0" u="none" strike="noStrike" noProof="0" dirty="0">
                          <a:solidFill>
                            <a:srgbClr val="000000"/>
                          </a:solidFill>
                          <a:latin typeface="Arial"/>
                        </a:rPr>
                        <a:t>Departments</a:t>
                      </a:r>
                      <a:endParaRPr lang="en-US" dirty="0">
                        <a:latin typeface="Arial"/>
                      </a:endParaRPr>
                    </a:p>
                  </a:txBody>
                  <a:tcPr/>
                </a:tc>
                <a:tc>
                  <a:txBody>
                    <a:bodyPr/>
                    <a:lstStyle/>
                    <a:p>
                      <a:pPr marL="171450" lvl="0" indent="-171450" algn="l">
                        <a:buFont typeface="Arial"/>
                        <a:buChar char="•"/>
                      </a:pPr>
                      <a:r>
                        <a:rPr lang="en-GB" sz="1100" b="0" i="0" u="none" strike="noStrike" kern="1200" noProof="0" dirty="0">
                          <a:solidFill>
                            <a:srgbClr val="000000"/>
                          </a:solidFill>
                          <a:latin typeface="Arial"/>
                          <a:ea typeface="+mn-ea"/>
                          <a:cs typeface="+mn-cs"/>
                        </a:rPr>
                        <a:t>Consultation with student representatives is strongly recommended as far as possible by this time, recognising that opportunities may be limited at this stage.</a:t>
                      </a:r>
                      <a:endParaRPr lang="en-US" sz="1100" b="0" i="0" u="none" strike="noStrike" kern="1200" dirty="0">
                        <a:solidFill>
                          <a:srgbClr val="000000"/>
                        </a:solidFill>
                        <a:latin typeface="Arial"/>
                        <a:ea typeface="+mn-ea"/>
                        <a:cs typeface="+mn-cs"/>
                      </a:endParaRPr>
                    </a:p>
                    <a:p>
                      <a:pPr marL="171450" lvl="0" indent="-171450" algn="l">
                        <a:buFont typeface="Arial"/>
                        <a:buChar char="•"/>
                      </a:pPr>
                      <a:r>
                        <a:rPr lang="en-GB" sz="1100" b="0" i="0" u="none" strike="noStrike" kern="1200" noProof="0" dirty="0">
                          <a:solidFill>
                            <a:srgbClr val="000000"/>
                          </a:solidFill>
                          <a:latin typeface="Arial"/>
                          <a:ea typeface="+mn-ea"/>
                          <a:cs typeface="+mn-cs"/>
                        </a:rPr>
                        <a:t>Implementation of actions, and communication to students, should begin.  </a:t>
                      </a:r>
                      <a:endParaRPr lang="en-US" sz="1100" b="0" i="0" u="none" strike="noStrike" kern="1200" dirty="0">
                        <a:solidFill>
                          <a:srgbClr val="000000"/>
                        </a:solidFill>
                        <a:latin typeface="Arial"/>
                        <a:ea typeface="+mn-ea"/>
                        <a:cs typeface="+mn-cs"/>
                      </a:endParaRPr>
                    </a:p>
                  </a:txBody>
                  <a:tcPr/>
                </a:tc>
                <a:extLst>
                  <a:ext uri="{0D108BD9-81ED-4DB2-BD59-A6C34878D82A}">
                    <a16:rowId xmlns:a16="http://schemas.microsoft.com/office/drawing/2014/main" val="3371826804"/>
                  </a:ext>
                </a:extLst>
              </a:tr>
              <a:tr h="930348">
                <a:tc>
                  <a:txBody>
                    <a:bodyPr/>
                    <a:lstStyle/>
                    <a:p>
                      <a:pPr algn="l"/>
                      <a:r>
                        <a:rPr lang="en-GB" sz="1000" b="1" dirty="0">
                          <a:latin typeface="Arial"/>
                        </a:rPr>
                        <a:t>By 31 October 2023</a:t>
                      </a:r>
                    </a:p>
                  </a:txBody>
                  <a:tcPr/>
                </a:tc>
                <a:tc>
                  <a:txBody>
                    <a:bodyPr/>
                    <a:lstStyle/>
                    <a:p>
                      <a:pPr algn="l"/>
                      <a:r>
                        <a:rPr lang="en-GB" sz="1000" dirty="0">
                          <a:latin typeface="Arial"/>
                        </a:rPr>
                        <a:t>TEAPs have been consulted and signed off</a:t>
                      </a:r>
                    </a:p>
                  </a:txBody>
                  <a:tcPr/>
                </a:tc>
                <a:tc>
                  <a:txBody>
                    <a:bodyPr/>
                    <a:lstStyle/>
                    <a:p>
                      <a:pPr lvl="0" algn="l">
                        <a:buNone/>
                      </a:pPr>
                      <a:r>
                        <a:rPr lang="en-GB" sz="1000" b="1" dirty="0">
                          <a:latin typeface="Arial"/>
                        </a:rPr>
                        <a:t>APVCE</a:t>
                      </a:r>
                    </a:p>
                  </a:txBody>
                  <a:tcPr/>
                </a:tc>
                <a:tc>
                  <a:txBody>
                    <a:bodyPr/>
                    <a:lstStyle/>
                    <a:p>
                      <a:pPr marL="171450" indent="-171450" algn="l">
                        <a:buFont typeface="Arial"/>
                        <a:buChar char="•"/>
                      </a:pPr>
                      <a:r>
                        <a:rPr lang="en-GB" sz="1100" b="0" i="0" u="none" strike="noStrike" kern="1200" noProof="0" dirty="0">
                          <a:solidFill>
                            <a:srgbClr val="000000"/>
                          </a:solidFill>
                          <a:latin typeface="Arial"/>
                          <a:ea typeface="+mn-ea"/>
                          <a:cs typeface="+mn-cs"/>
                        </a:rPr>
                        <a:t>TEAPs or a summary of the key actions should be reviewed by students (e.g., via SSLCs), Faculty Education and Student Experience Committees, and Executives Committees (or equivalent).</a:t>
                      </a:r>
                    </a:p>
                    <a:p>
                      <a:pPr marL="171450" lvl="0" indent="-171450" algn="l">
                        <a:buFont typeface="Arial"/>
                        <a:buChar char="•"/>
                      </a:pPr>
                      <a:r>
                        <a:rPr lang="en-GB" sz="1100" b="0" i="0" u="none" strike="noStrike" kern="1200" noProof="0" dirty="0">
                          <a:solidFill>
                            <a:srgbClr val="000000"/>
                          </a:solidFill>
                          <a:latin typeface="Arial"/>
                          <a:ea typeface="+mn-ea"/>
                          <a:cs typeface="+mn-cs"/>
                        </a:rPr>
                        <a:t>APVCEs will report on TEAPs periodically at relevant institutional committees.</a:t>
                      </a:r>
                    </a:p>
                    <a:p>
                      <a:pPr marL="171450" lvl="0" indent="-171450" algn="l">
                        <a:buFont typeface="Arial"/>
                        <a:buChar char="•"/>
                      </a:pPr>
                      <a:r>
                        <a:rPr lang="en-GB" sz="1100" b="0" i="0" u="none" strike="noStrike" kern="1200" noProof="0" dirty="0">
                          <a:solidFill>
                            <a:srgbClr val="000000"/>
                          </a:solidFill>
                          <a:latin typeface="Arial"/>
                          <a:ea typeface="+mn-ea"/>
                          <a:cs typeface="+mn-cs"/>
                        </a:rPr>
                        <a:t>APVCEs can encourage Departments to record actions in the provided action log, to help enable tracking of actions (this is optional – see slide 17).</a:t>
                      </a:r>
                    </a:p>
                  </a:txBody>
                  <a:tcPr/>
                </a:tc>
                <a:extLst>
                  <a:ext uri="{0D108BD9-81ED-4DB2-BD59-A6C34878D82A}">
                    <a16:rowId xmlns:a16="http://schemas.microsoft.com/office/drawing/2014/main" val="3296321581"/>
                  </a:ext>
                </a:extLst>
              </a:tr>
              <a:tr h="616217">
                <a:tc>
                  <a:txBody>
                    <a:bodyPr/>
                    <a:lstStyle/>
                    <a:p>
                      <a:pPr lvl="0" algn="l">
                        <a:buNone/>
                      </a:pPr>
                      <a:r>
                        <a:rPr lang="en-GB" sz="1000" b="1" dirty="0">
                          <a:latin typeface="Arial"/>
                        </a:rPr>
                        <a:t>January 2024</a:t>
                      </a:r>
                    </a:p>
                  </a:txBody>
                  <a:tcPr/>
                </a:tc>
                <a:tc>
                  <a:txBody>
                    <a:bodyPr/>
                    <a:lstStyle/>
                    <a:p>
                      <a:pPr lvl="0" algn="l">
                        <a:buNone/>
                      </a:pPr>
                      <a:r>
                        <a:rPr lang="en-GB" sz="1000" dirty="0">
                          <a:latin typeface="Arial"/>
                        </a:rPr>
                        <a:t>Revise and re-share TEAP for the Spring Term</a:t>
                      </a:r>
                    </a:p>
                  </a:txBody>
                  <a:tcPr/>
                </a:tc>
                <a:tc>
                  <a:txBody>
                    <a:bodyPr/>
                    <a:lstStyle/>
                    <a:p>
                      <a:pPr lvl="0" algn="l">
                        <a:buNone/>
                      </a:pPr>
                      <a:r>
                        <a:rPr lang="en-GB" sz="1000" b="1" dirty="0">
                          <a:latin typeface="Arial"/>
                        </a:rPr>
                        <a:t>Departments</a:t>
                      </a:r>
                    </a:p>
                  </a:txBody>
                  <a:tcPr/>
                </a:tc>
                <a:tc>
                  <a:txBody>
                    <a:bodyPr/>
                    <a:lstStyle/>
                    <a:p>
                      <a:pPr marL="171450" lvl="0" indent="-171450" algn="l">
                        <a:buFont typeface="Arial"/>
                        <a:buChar char="•"/>
                      </a:pPr>
                      <a:r>
                        <a:rPr lang="en-GB" sz="1100" b="0" i="0" u="none" strike="noStrike" kern="1200" noProof="0" dirty="0">
                          <a:solidFill>
                            <a:srgbClr val="000000"/>
                          </a:solidFill>
                          <a:latin typeface="Arial"/>
                          <a:ea typeface="+mn-ea"/>
                          <a:cs typeface="+mn-cs"/>
                        </a:rPr>
                        <a:t>Revisions to TEAPs should signal progress in relation to actions, and any new actions identified in response to newly-arising evidence/data. </a:t>
                      </a:r>
                      <a:endParaRPr lang="en-US" sz="1100" b="0" i="0" u="none" strike="noStrike" kern="1200" dirty="0">
                        <a:solidFill>
                          <a:srgbClr val="000000"/>
                        </a:solidFill>
                        <a:latin typeface="Arial"/>
                        <a:ea typeface="+mn-ea"/>
                        <a:cs typeface="+mn-cs"/>
                      </a:endParaRPr>
                    </a:p>
                  </a:txBody>
                  <a:tcPr/>
                </a:tc>
                <a:extLst>
                  <a:ext uri="{0D108BD9-81ED-4DB2-BD59-A6C34878D82A}">
                    <a16:rowId xmlns:a16="http://schemas.microsoft.com/office/drawing/2014/main" val="2334259991"/>
                  </a:ext>
                </a:extLst>
              </a:tr>
              <a:tr h="1062447">
                <a:tc>
                  <a:txBody>
                    <a:bodyPr/>
                    <a:lstStyle/>
                    <a:p>
                      <a:pPr lvl="0" algn="l">
                        <a:buNone/>
                      </a:pPr>
                      <a:r>
                        <a:rPr lang="en-GB" sz="1000" b="1" dirty="0">
                          <a:latin typeface="Arial"/>
                        </a:rPr>
                        <a:t>March – May 2024</a:t>
                      </a:r>
                    </a:p>
                  </a:txBody>
                  <a:tcPr/>
                </a:tc>
                <a:tc>
                  <a:txBody>
                    <a:bodyPr/>
                    <a:lstStyle/>
                    <a:p>
                      <a:pPr lvl="0" algn="l">
                        <a:buNone/>
                      </a:pPr>
                      <a:r>
                        <a:rPr lang="en-GB" sz="1000" dirty="0">
                          <a:latin typeface="Arial"/>
                        </a:rPr>
                        <a:t>TEMs</a:t>
                      </a:r>
                    </a:p>
                  </a:txBody>
                  <a:tcPr/>
                </a:tc>
                <a:tc>
                  <a:txBody>
                    <a:bodyPr/>
                    <a:lstStyle/>
                    <a:p>
                      <a:pPr lvl="0" algn="l">
                        <a:buNone/>
                      </a:pPr>
                      <a:r>
                        <a:rPr lang="en-GB" sz="1000" b="1" dirty="0">
                          <a:latin typeface="Arial"/>
                        </a:rPr>
                        <a:t>DVC E&amp;SE as Chair</a:t>
                      </a:r>
                    </a:p>
                    <a:p>
                      <a:pPr lvl="0" algn="l">
                        <a:buNone/>
                      </a:pPr>
                      <a:endParaRPr lang="en-GB" sz="1000" b="1" dirty="0">
                        <a:latin typeface="Arial"/>
                      </a:endParaRPr>
                    </a:p>
                    <a:p>
                      <a:pPr lvl="0" algn="l">
                        <a:buNone/>
                      </a:pPr>
                      <a:r>
                        <a:rPr lang="en-GB" sz="1000" b="1" dirty="0">
                          <a:latin typeface="Arial"/>
                        </a:rPr>
                        <a:t>DESEs presents</a:t>
                      </a:r>
                    </a:p>
                    <a:p>
                      <a:pPr lvl="0" algn="l">
                        <a:buNone/>
                      </a:pPr>
                      <a:r>
                        <a:rPr lang="en-GB" sz="1000" b="1" dirty="0">
                          <a:latin typeface="Arial"/>
                        </a:rPr>
                        <a:t>And other members of Faculty also attend</a:t>
                      </a:r>
                    </a:p>
                  </a:txBody>
                  <a:tcPr/>
                </a:tc>
                <a:tc>
                  <a:txBody>
                    <a:bodyPr/>
                    <a:lstStyle/>
                    <a:p>
                      <a:pPr marL="171450" lvl="0" indent="-171450" algn="l">
                        <a:buFont typeface="Arial"/>
                        <a:buChar char="•"/>
                      </a:pPr>
                      <a:r>
                        <a:rPr lang="en-GB" sz="1100" b="0" i="0" u="none" strike="noStrike" kern="1200" noProof="0" dirty="0">
                          <a:solidFill>
                            <a:srgbClr val="000000"/>
                          </a:solidFill>
                          <a:latin typeface="Arial"/>
                          <a:ea typeface="+mn-ea"/>
                          <a:cs typeface="+mn-cs"/>
                        </a:rPr>
                        <a:t>TEMs provide an opportunity for review and discussion of the implementation of TEAPs, the sharing of good practice and challenges, and forward planning for the following academic year.</a:t>
                      </a:r>
                    </a:p>
                    <a:p>
                      <a:pPr marL="171450" lvl="0" indent="-171450" algn="l">
                        <a:buFont typeface="Arial"/>
                        <a:buChar char="•"/>
                      </a:pPr>
                      <a:r>
                        <a:rPr lang="en-GB" sz="1100" b="0" i="0" u="none" strike="noStrike" kern="1200" noProof="0" dirty="0">
                          <a:solidFill>
                            <a:srgbClr val="000000"/>
                          </a:solidFill>
                          <a:latin typeface="Arial"/>
                          <a:ea typeface="+mn-ea"/>
                          <a:cs typeface="+mn-cs"/>
                        </a:rPr>
                        <a:t>Prior to TEM meetings, it is recommended that faculties should run </a:t>
                      </a:r>
                      <a:r>
                        <a:rPr lang="en-GB" sz="1100" b="1" i="0" u="none" strike="noStrike" kern="1200" noProof="0" dirty="0">
                          <a:solidFill>
                            <a:srgbClr val="000000"/>
                          </a:solidFill>
                          <a:latin typeface="Arial"/>
                          <a:ea typeface="+mn-ea"/>
                          <a:cs typeface="+mn-cs"/>
                        </a:rPr>
                        <a:t>Annual Review of Department </a:t>
                      </a:r>
                      <a:r>
                        <a:rPr lang="en-GB" sz="1100" b="0" i="0" u="none" strike="noStrike" kern="1200" noProof="0" dirty="0">
                          <a:solidFill>
                            <a:srgbClr val="000000"/>
                          </a:solidFill>
                          <a:latin typeface="Arial"/>
                          <a:ea typeface="+mn-ea"/>
                          <a:cs typeface="+mn-cs"/>
                        </a:rPr>
                        <a:t>meetings, reviewing the status of existing actions, monitoring the efficacy of completed actions, and agreeing new actions to be put in place for the following year. See </a:t>
                      </a:r>
                      <a:r>
                        <a:rPr lang="en-GB" sz="1100" b="0" i="0" u="none" strike="noStrike" kern="1200" noProof="0" dirty="0">
                          <a:solidFill>
                            <a:srgbClr val="000000"/>
                          </a:solidFill>
                          <a:latin typeface="Arial"/>
                          <a:ea typeface="+mn-ea"/>
                          <a:cs typeface="+mn-cs"/>
                          <a:hlinkClick r:id="rId2"/>
                        </a:rPr>
                        <a:t>QREF</a:t>
                      </a:r>
                      <a:r>
                        <a:rPr lang="en-GB" sz="1100" b="0" i="0" u="none" strike="noStrike" kern="1200" noProof="0" dirty="0">
                          <a:solidFill>
                            <a:srgbClr val="000000"/>
                          </a:solidFill>
                          <a:latin typeface="Arial"/>
                          <a:ea typeface="+mn-ea"/>
                          <a:cs typeface="+mn-cs"/>
                        </a:rPr>
                        <a:t> for more information.</a:t>
                      </a:r>
                    </a:p>
                  </a:txBody>
                  <a:tcPr/>
                </a:tc>
                <a:extLst>
                  <a:ext uri="{0D108BD9-81ED-4DB2-BD59-A6C34878D82A}">
                    <a16:rowId xmlns:a16="http://schemas.microsoft.com/office/drawing/2014/main" val="404099967"/>
                  </a:ext>
                </a:extLst>
              </a:tr>
              <a:tr h="871204">
                <a:tc>
                  <a:txBody>
                    <a:bodyPr/>
                    <a:lstStyle/>
                    <a:p>
                      <a:pPr lvl="0" algn="l">
                        <a:buNone/>
                      </a:pPr>
                      <a:r>
                        <a:rPr lang="en-GB" sz="1000" b="1" dirty="0">
                          <a:latin typeface="Arial"/>
                        </a:rPr>
                        <a:t>May / June 2024</a:t>
                      </a:r>
                    </a:p>
                  </a:txBody>
                  <a:tcPr/>
                </a:tc>
                <a:tc>
                  <a:txBody>
                    <a:bodyPr/>
                    <a:lstStyle/>
                    <a:p>
                      <a:pPr lvl="0" algn="l">
                        <a:buNone/>
                      </a:pPr>
                      <a:r>
                        <a:rPr lang="en-GB" sz="1000" dirty="0">
                          <a:latin typeface="Arial"/>
                        </a:rPr>
                        <a:t>Annual Review of Faculties</a:t>
                      </a:r>
                    </a:p>
                  </a:txBody>
                  <a:tcPr/>
                </a:tc>
                <a:tc>
                  <a:txBody>
                    <a:bodyPr/>
                    <a:lstStyle/>
                    <a:p>
                      <a:pPr lvl="0" algn="l">
                        <a:buNone/>
                      </a:pPr>
                      <a:r>
                        <a:rPr lang="en-GB" sz="1000" b="1" dirty="0">
                          <a:latin typeface="Arial"/>
                        </a:rPr>
                        <a:t>DVC E&amp;SE and QST</a:t>
                      </a:r>
                    </a:p>
                  </a:txBody>
                  <a:tcPr/>
                </a:tc>
                <a:tc>
                  <a:txBody>
                    <a:bodyPr/>
                    <a:lstStyle/>
                    <a:p>
                      <a:pPr marL="171450" lvl="0" indent="-171450" algn="l">
                        <a:buFont typeface="Arial"/>
                        <a:buChar char="•"/>
                      </a:pPr>
                      <a:r>
                        <a:rPr lang="en-GB" sz="1100" b="0" i="0" u="none" strike="noStrike" kern="1200" dirty="0">
                          <a:solidFill>
                            <a:srgbClr val="000000"/>
                          </a:solidFill>
                          <a:latin typeface="Arial"/>
                          <a:ea typeface="+mn-ea"/>
                          <a:cs typeface="+mn-cs"/>
                        </a:rPr>
                        <a:t>Ahead of this, it is recommended Faculties run meetings to review outputs of the TEMs, the status of existing actions, monitoring of actions, etc.</a:t>
                      </a:r>
                      <a:endParaRPr lang="en-US" dirty="0">
                        <a:latin typeface="Arial"/>
                      </a:endParaRPr>
                    </a:p>
                    <a:p>
                      <a:pPr marL="171450" lvl="0" indent="-171450" algn="l">
                        <a:buFont typeface="Arial"/>
                        <a:buChar char="•"/>
                      </a:pPr>
                      <a:r>
                        <a:rPr lang="en-GB" sz="1100" b="0" i="0" u="none" strike="noStrike" kern="1200" dirty="0">
                          <a:solidFill>
                            <a:srgbClr val="000000"/>
                          </a:solidFill>
                          <a:latin typeface="Arial"/>
                          <a:ea typeface="+mn-ea"/>
                          <a:cs typeface="+mn-cs"/>
                        </a:rPr>
                        <a:t>The Annual Review of Faculties will then determine the priorities for the following cycle.</a:t>
                      </a:r>
                      <a:endParaRPr lang="en-GB" dirty="0">
                        <a:latin typeface="Arial"/>
                      </a:endParaRPr>
                    </a:p>
                    <a:p>
                      <a:pPr marL="171450" lvl="0" indent="-171450" algn="l">
                        <a:buFont typeface="Arial"/>
                        <a:buChar char="•"/>
                      </a:pPr>
                      <a:r>
                        <a:rPr lang="en-GB" sz="1100" b="0" i="0" u="none" strike="noStrike" kern="1200" dirty="0">
                          <a:solidFill>
                            <a:srgbClr val="000000"/>
                          </a:solidFill>
                          <a:latin typeface="Arial"/>
                          <a:ea typeface="+mn-ea"/>
                          <a:cs typeface="+mn-cs"/>
                        </a:rPr>
                        <a:t>Best practice can also be shared.</a:t>
                      </a:r>
                    </a:p>
                  </a:txBody>
                  <a:tcPr/>
                </a:tc>
                <a:extLst>
                  <a:ext uri="{0D108BD9-81ED-4DB2-BD59-A6C34878D82A}">
                    <a16:rowId xmlns:a16="http://schemas.microsoft.com/office/drawing/2014/main" val="2816213910"/>
                  </a:ext>
                </a:extLst>
              </a:tr>
            </a:tbl>
          </a:graphicData>
        </a:graphic>
      </p:graphicFrame>
      <p:sp>
        <p:nvSpPr>
          <p:cNvPr id="4" name="TextBox 3">
            <a:extLst>
              <a:ext uri="{FF2B5EF4-FFF2-40B4-BE49-F238E27FC236}">
                <a16:creationId xmlns:a16="http://schemas.microsoft.com/office/drawing/2014/main" id="{24CF0B82-3BB7-5500-07B8-A382386A2F51}"/>
              </a:ext>
            </a:extLst>
          </p:cNvPr>
          <p:cNvSpPr txBox="1"/>
          <p:nvPr/>
        </p:nvSpPr>
        <p:spPr>
          <a:xfrm>
            <a:off x="568842" y="6133213"/>
            <a:ext cx="11054316"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dirty="0">
                <a:latin typeface="Arial"/>
                <a:ea typeface="+mn-lt"/>
                <a:cs typeface="+mn-lt"/>
              </a:rPr>
              <a:t>Please note: APVCEs should ensure Quality and Standards have access to TEAPs and TEMs Minutes/Notes on an ongoing basis for monitoring and support purposes</a:t>
            </a:r>
            <a:r>
              <a:rPr lang="en-GB" sz="1100" dirty="0">
                <a:latin typeface="Arial"/>
              </a:rPr>
              <a:t> (liaise with </a:t>
            </a:r>
            <a:r>
              <a:rPr lang="en-GB" sz="1100" dirty="0">
                <a:solidFill>
                  <a:srgbClr val="0563C1"/>
                </a:solidFill>
                <a:latin typeface="Arial"/>
                <a:cs typeface="Arial"/>
                <a:hlinkClick r:id="rId3"/>
              </a:rPr>
              <a:t>educationpolicy@exeter.ac.uk)</a:t>
            </a:r>
            <a:r>
              <a:rPr lang="en-GB" sz="1100" dirty="0">
                <a:latin typeface="Arial"/>
              </a:rPr>
              <a:t>.</a:t>
            </a:r>
            <a:endParaRPr lang="en-GB" dirty="0"/>
          </a:p>
        </p:txBody>
      </p:sp>
    </p:spTree>
    <p:extLst>
      <p:ext uri="{BB962C8B-B14F-4D97-AF65-F5344CB8AC3E}">
        <p14:creationId xmlns:p14="http://schemas.microsoft.com/office/powerpoint/2010/main" val="3246397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786B2F-AD2D-8B14-D5D3-AB9CFE66D063}"/>
              </a:ext>
            </a:extLst>
          </p:cNvPr>
          <p:cNvSpPr>
            <a:spLocks noGrp="1"/>
          </p:cNvSpPr>
          <p:nvPr>
            <p:ph type="title"/>
          </p:nvPr>
        </p:nvSpPr>
        <p:spPr/>
        <p:txBody>
          <a:bodyPr/>
          <a:lstStyle/>
          <a:p>
            <a:r>
              <a:rPr lang="en-GB" sz="5300">
                <a:latin typeface="Outfit"/>
              </a:rPr>
              <a:t>Other important information</a:t>
            </a:r>
            <a:endParaRPr lang="en-US"/>
          </a:p>
        </p:txBody>
      </p:sp>
    </p:spTree>
    <p:extLst>
      <p:ext uri="{BB962C8B-B14F-4D97-AF65-F5344CB8AC3E}">
        <p14:creationId xmlns:p14="http://schemas.microsoft.com/office/powerpoint/2010/main" val="1352608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07E42-DE12-08D4-F9B0-A284AC5CA1BF}"/>
              </a:ext>
            </a:extLst>
          </p:cNvPr>
          <p:cNvSpPr>
            <a:spLocks noGrp="1"/>
          </p:cNvSpPr>
          <p:nvPr>
            <p:ph type="title"/>
          </p:nvPr>
        </p:nvSpPr>
        <p:spPr/>
        <p:txBody>
          <a:bodyPr/>
          <a:lstStyle/>
          <a:p>
            <a:r>
              <a:rPr lang="en-GB" sz="3600" b="1">
                <a:latin typeface="Outfit"/>
              </a:rPr>
              <a:t>Teaching Excellence Workshop (TEW)</a:t>
            </a:r>
            <a:endParaRPr lang="en-GB" sz="3600" b="1"/>
          </a:p>
        </p:txBody>
      </p:sp>
      <p:sp>
        <p:nvSpPr>
          <p:cNvPr id="3" name="Content Placeholder 2">
            <a:extLst>
              <a:ext uri="{FF2B5EF4-FFF2-40B4-BE49-F238E27FC236}">
                <a16:creationId xmlns:a16="http://schemas.microsoft.com/office/drawing/2014/main" id="{396F7B2A-48FC-AF60-2C66-FD42638607DF}"/>
              </a:ext>
            </a:extLst>
          </p:cNvPr>
          <p:cNvSpPr>
            <a:spLocks noGrp="1"/>
          </p:cNvSpPr>
          <p:nvPr>
            <p:ph idx="1"/>
          </p:nvPr>
        </p:nvSpPr>
        <p:spPr>
          <a:xfrm>
            <a:off x="631795" y="2073567"/>
            <a:ext cx="10368296" cy="2870059"/>
          </a:xfrm>
        </p:spPr>
        <p:txBody>
          <a:bodyPr lIns="91440" tIns="45720" rIns="91440" bIns="45720" anchor="t"/>
          <a:lstStyle/>
          <a:p>
            <a:pPr marL="138430" indent="-138430"/>
            <a:r>
              <a:rPr lang="en-GB" sz="1900">
                <a:latin typeface="Arial"/>
                <a:cs typeface="Arial"/>
              </a:rPr>
              <a:t>Each year, a TEW is held at the start of the cycle, intended to launch each taught Quality Review and Enhancement Cycle.</a:t>
            </a:r>
          </a:p>
          <a:p>
            <a:pPr marL="138430" indent="-138430"/>
            <a:r>
              <a:rPr lang="en-GB" sz="1900">
                <a:latin typeface="Arial"/>
                <a:cs typeface="Arial"/>
              </a:rPr>
              <a:t>It also provides a "writing retreat" to support the development of TEAPs (including access to support from key Professional Services teams.</a:t>
            </a:r>
          </a:p>
          <a:p>
            <a:pPr marL="138430" indent="-138430"/>
            <a:r>
              <a:rPr lang="en-GB" sz="1900">
                <a:latin typeface="Arial"/>
                <a:cs typeface="Arial"/>
              </a:rPr>
              <a:t>The next Teaching Excellence Workshop will take place on 14 July 2023.</a:t>
            </a:r>
          </a:p>
        </p:txBody>
      </p:sp>
    </p:spTree>
    <p:extLst>
      <p:ext uri="{BB962C8B-B14F-4D97-AF65-F5344CB8AC3E}">
        <p14:creationId xmlns:p14="http://schemas.microsoft.com/office/powerpoint/2010/main" val="1908344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07E42-DE12-08D4-F9B0-A284AC5CA1BF}"/>
              </a:ext>
            </a:extLst>
          </p:cNvPr>
          <p:cNvSpPr>
            <a:spLocks noGrp="1"/>
          </p:cNvSpPr>
          <p:nvPr>
            <p:ph type="title"/>
          </p:nvPr>
        </p:nvSpPr>
        <p:spPr/>
        <p:txBody>
          <a:bodyPr/>
          <a:lstStyle/>
          <a:p>
            <a:r>
              <a:rPr lang="en-GB" sz="3800" b="1">
                <a:latin typeface="Outfit"/>
              </a:rPr>
              <a:t>Action Log: Monitoring actions and</a:t>
            </a:r>
            <a:br>
              <a:rPr lang="en-GB" sz="3800" b="1">
                <a:latin typeface="Outfit"/>
              </a:rPr>
            </a:br>
            <a:r>
              <a:rPr lang="en-GB" sz="3800" b="1">
                <a:latin typeface="Outfit"/>
              </a:rPr>
              <a:t>best practice</a:t>
            </a:r>
            <a:endParaRPr lang="en-US" sz="3800" b="1"/>
          </a:p>
        </p:txBody>
      </p:sp>
      <p:sp>
        <p:nvSpPr>
          <p:cNvPr id="3" name="Content Placeholder 2">
            <a:extLst>
              <a:ext uri="{FF2B5EF4-FFF2-40B4-BE49-F238E27FC236}">
                <a16:creationId xmlns:a16="http://schemas.microsoft.com/office/drawing/2014/main" id="{396F7B2A-48FC-AF60-2C66-FD42638607DF}"/>
              </a:ext>
            </a:extLst>
          </p:cNvPr>
          <p:cNvSpPr>
            <a:spLocks noGrp="1"/>
          </p:cNvSpPr>
          <p:nvPr>
            <p:ph idx="1"/>
          </p:nvPr>
        </p:nvSpPr>
        <p:spPr>
          <a:xfrm>
            <a:off x="547702" y="1932227"/>
            <a:ext cx="10368296" cy="4771243"/>
          </a:xfrm>
        </p:spPr>
        <p:txBody>
          <a:bodyPr lIns="91440" tIns="45720" rIns="91440" bIns="45720" anchor="t"/>
          <a:lstStyle/>
          <a:p>
            <a:pPr marL="138430" indent="-138430"/>
            <a:r>
              <a:rPr lang="en-GB" sz="1900" dirty="0">
                <a:latin typeface="Arial"/>
                <a:cs typeface="Arial"/>
              </a:rPr>
              <a:t>A template </a:t>
            </a:r>
            <a:r>
              <a:rPr lang="en-GB" sz="1900" b="1" dirty="0">
                <a:latin typeface="Arial"/>
                <a:cs typeface="Arial"/>
              </a:rPr>
              <a:t>Action Log</a:t>
            </a:r>
            <a:r>
              <a:rPr lang="en-GB" sz="1900" dirty="0">
                <a:latin typeface="Arial"/>
                <a:cs typeface="Arial"/>
              </a:rPr>
              <a:t> is available for Faculties to utilise to monitor Actions on an ongoing basis, across Departments, and across cycles.</a:t>
            </a:r>
          </a:p>
          <a:p>
            <a:pPr marL="138430" indent="-138430"/>
            <a:r>
              <a:rPr lang="en-GB" sz="1900" dirty="0">
                <a:latin typeface="Arial"/>
                <a:cs typeface="Arial"/>
              </a:rPr>
              <a:t>This Action Log can also be distributed across Faculties to aid the sharing of best practice.</a:t>
            </a:r>
          </a:p>
          <a:p>
            <a:pPr marL="138430" indent="-138430"/>
            <a:r>
              <a:rPr lang="en-GB" sz="1900" dirty="0">
                <a:latin typeface="Arial"/>
                <a:cs typeface="Arial"/>
              </a:rPr>
              <a:t>This is available here: </a:t>
            </a:r>
            <a:r>
              <a:rPr lang="en-GB" sz="1900" dirty="0">
                <a:latin typeface="Arial"/>
                <a:cs typeface="Arial"/>
                <a:hlinkClick r:id="rId2"/>
              </a:rPr>
              <a:t>https://as.exeter.ac.uk/academic-policy-standards/tqa-manual/qrf/annex-a/</a:t>
            </a:r>
            <a:r>
              <a:rPr lang="en-GB" sz="1900" dirty="0">
                <a:latin typeface="Arial"/>
                <a:cs typeface="Arial"/>
              </a:rPr>
              <a:t> </a:t>
            </a:r>
          </a:p>
        </p:txBody>
      </p:sp>
    </p:spTree>
    <p:extLst>
      <p:ext uri="{BB962C8B-B14F-4D97-AF65-F5344CB8AC3E}">
        <p14:creationId xmlns:p14="http://schemas.microsoft.com/office/powerpoint/2010/main" val="2224301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40FB7-14D6-B40C-C887-121928055A97}"/>
              </a:ext>
            </a:extLst>
          </p:cNvPr>
          <p:cNvSpPr>
            <a:spLocks noGrp="1"/>
          </p:cNvSpPr>
          <p:nvPr>
            <p:ph type="title"/>
          </p:nvPr>
        </p:nvSpPr>
        <p:spPr/>
        <p:txBody>
          <a:bodyPr/>
          <a:lstStyle/>
          <a:p>
            <a:r>
              <a:rPr lang="en-US" sz="3200" b="1">
                <a:latin typeface="Outfit"/>
                <a:cs typeface="Arial"/>
              </a:rPr>
              <a:t>Relevant Links</a:t>
            </a:r>
            <a:endParaRPr lang="en-US"/>
          </a:p>
        </p:txBody>
      </p:sp>
      <p:sp>
        <p:nvSpPr>
          <p:cNvPr id="7" name="Content Placeholder 6">
            <a:extLst>
              <a:ext uri="{FF2B5EF4-FFF2-40B4-BE49-F238E27FC236}">
                <a16:creationId xmlns:a16="http://schemas.microsoft.com/office/drawing/2014/main" id="{191F2DA3-0D94-C39F-8B98-9B8A7BC75F45}"/>
              </a:ext>
            </a:extLst>
          </p:cNvPr>
          <p:cNvSpPr>
            <a:spLocks noGrp="1"/>
          </p:cNvSpPr>
          <p:nvPr>
            <p:ph idx="1"/>
          </p:nvPr>
        </p:nvSpPr>
        <p:spPr>
          <a:xfrm>
            <a:off x="520161" y="1459464"/>
            <a:ext cx="11323497" cy="4771243"/>
          </a:xfrm>
        </p:spPr>
        <p:txBody>
          <a:bodyPr lIns="91440" tIns="45720" rIns="91440" bIns="45720" anchor="t"/>
          <a:lstStyle/>
          <a:p>
            <a:pPr marL="138430" indent="-138430"/>
            <a:r>
              <a:rPr lang="en-GB" sz="1900">
                <a:latin typeface="Arial"/>
                <a:cs typeface="Arial"/>
              </a:rPr>
              <a:t>MI HUB: </a:t>
            </a:r>
            <a:r>
              <a:rPr lang="en-GB" sz="1900">
                <a:latin typeface="Arial"/>
                <a:cs typeface="Arial"/>
                <a:hlinkClick r:id="rId3"/>
              </a:rPr>
              <a:t>https://universityofexeteruk.sharepoint.com/sites/MIHub</a:t>
            </a:r>
            <a:r>
              <a:rPr lang="en-GB" sz="1900">
                <a:latin typeface="Arial"/>
                <a:cs typeface="Arial"/>
              </a:rPr>
              <a:t> </a:t>
            </a:r>
            <a:endParaRPr lang="en-US" sz="1900">
              <a:latin typeface="Arial"/>
              <a:cs typeface="Arial"/>
            </a:endParaRPr>
          </a:p>
          <a:p>
            <a:pPr marL="415290" lvl="1" indent="-138430"/>
            <a:r>
              <a:rPr lang="en-GB" sz="1900">
                <a:latin typeface="Arial"/>
                <a:cs typeface="Arial"/>
              </a:rPr>
              <a:t>Including NSS: </a:t>
            </a:r>
            <a:r>
              <a:rPr lang="en-GB" sz="1650">
                <a:latin typeface="Arial"/>
                <a:cs typeface="Arial"/>
                <a:hlinkClick r:id="rId4"/>
              </a:rPr>
              <a:t>https://universityofexeteruk.sharepoint.com/sites/MIHub/SitePages/NSS.aspx#nss-comments</a:t>
            </a:r>
            <a:endParaRPr lang="en-GB" sz="1650">
              <a:latin typeface="Arial"/>
              <a:cs typeface="Arial"/>
            </a:endParaRPr>
          </a:p>
          <a:p>
            <a:pPr marL="415290" lvl="1" indent="-138430"/>
            <a:endParaRPr lang="en-GB" sz="1650">
              <a:latin typeface="Arial"/>
              <a:cs typeface="Arial"/>
            </a:endParaRPr>
          </a:p>
          <a:p>
            <a:pPr marL="138430" indent="-138430"/>
            <a:r>
              <a:rPr lang="en-GB" sz="1900">
                <a:latin typeface="Arial"/>
                <a:cs typeface="Arial"/>
              </a:rPr>
              <a:t>TQA Manual: </a:t>
            </a:r>
            <a:r>
              <a:rPr lang="en-GB" sz="1900">
                <a:latin typeface="Arial"/>
                <a:cs typeface="Arial"/>
                <a:hlinkClick r:id="rId5"/>
              </a:rPr>
              <a:t>https://as.exeter.ac.uk/academic-policy-standards/tqa-manual/qrf/qualityreviewtaught/</a:t>
            </a:r>
            <a:r>
              <a:rPr lang="en-GB" sz="1900">
                <a:latin typeface="Arial"/>
                <a:cs typeface="Arial"/>
              </a:rPr>
              <a:t> </a:t>
            </a:r>
          </a:p>
          <a:p>
            <a:pPr marL="138430" indent="-138430"/>
            <a:endParaRPr lang="en-GB" sz="1900">
              <a:latin typeface="Arial"/>
              <a:cs typeface="Arial"/>
            </a:endParaRPr>
          </a:p>
          <a:p>
            <a:pPr marL="138430" indent="-138430"/>
            <a:r>
              <a:rPr lang="en-GB" sz="1900">
                <a:latin typeface="Arial"/>
                <a:cs typeface="Arial"/>
              </a:rPr>
              <a:t>Quality and Standards SharePoint site – including Action Log template, TEM notes, etc. </a:t>
            </a:r>
            <a:r>
              <a:rPr lang="en-GB" sz="1900">
                <a:latin typeface="Arial"/>
                <a:cs typeface="Arial"/>
                <a:hlinkClick r:id="rId6"/>
              </a:rPr>
              <a:t>https://universityofexeteruk.sharepoint.com/sites/QualityReviewandEnhancementFramework</a:t>
            </a:r>
            <a:r>
              <a:rPr lang="en-GB" sz="1900">
                <a:latin typeface="Arial"/>
                <a:cs typeface="Arial"/>
              </a:rPr>
              <a:t> </a:t>
            </a:r>
          </a:p>
          <a:p>
            <a:pPr marL="138430" indent="-138430"/>
            <a:endParaRPr lang="en-GB" sz="1900">
              <a:highlight>
                <a:srgbClr val="FFFF00"/>
              </a:highlight>
              <a:latin typeface="Arial"/>
              <a:cs typeface="Arial"/>
            </a:endParaRPr>
          </a:p>
        </p:txBody>
      </p:sp>
    </p:spTree>
    <p:extLst>
      <p:ext uri="{BB962C8B-B14F-4D97-AF65-F5344CB8AC3E}">
        <p14:creationId xmlns:p14="http://schemas.microsoft.com/office/powerpoint/2010/main" val="4126061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40FB7-14D6-B40C-C887-121928055A97}"/>
              </a:ext>
            </a:extLst>
          </p:cNvPr>
          <p:cNvSpPr>
            <a:spLocks noGrp="1"/>
          </p:cNvSpPr>
          <p:nvPr>
            <p:ph type="title"/>
          </p:nvPr>
        </p:nvSpPr>
        <p:spPr>
          <a:xfrm>
            <a:off x="520161" y="396922"/>
            <a:ext cx="8302289" cy="615900"/>
          </a:xfrm>
        </p:spPr>
        <p:txBody>
          <a:bodyPr/>
          <a:lstStyle/>
          <a:p>
            <a:r>
              <a:rPr lang="en-US" sz="3200" b="1">
                <a:latin typeface="Outfit"/>
                <a:cs typeface="Arial"/>
              </a:rPr>
              <a:t>Glossary</a:t>
            </a:r>
            <a:endParaRPr lang="en-US"/>
          </a:p>
        </p:txBody>
      </p:sp>
      <p:sp>
        <p:nvSpPr>
          <p:cNvPr id="7" name="Content Placeholder 6">
            <a:extLst>
              <a:ext uri="{FF2B5EF4-FFF2-40B4-BE49-F238E27FC236}">
                <a16:creationId xmlns:a16="http://schemas.microsoft.com/office/drawing/2014/main" id="{191F2DA3-0D94-C39F-8B98-9B8A7BC75F45}"/>
              </a:ext>
            </a:extLst>
          </p:cNvPr>
          <p:cNvSpPr>
            <a:spLocks noGrp="1"/>
          </p:cNvSpPr>
          <p:nvPr>
            <p:ph idx="1"/>
          </p:nvPr>
        </p:nvSpPr>
        <p:spPr>
          <a:xfrm>
            <a:off x="520161" y="1459464"/>
            <a:ext cx="11323497" cy="4771243"/>
          </a:xfrm>
        </p:spPr>
        <p:txBody>
          <a:bodyPr lIns="91440" tIns="45720" rIns="91440" bIns="45720" anchor="t"/>
          <a:lstStyle/>
          <a:p>
            <a:pPr marL="138430" indent="-138430"/>
            <a:endParaRPr lang="en-GB" sz="1900">
              <a:latin typeface="Outfit"/>
              <a:cs typeface="Arial"/>
            </a:endParaRPr>
          </a:p>
          <a:p>
            <a:pPr marL="138430" indent="-138430"/>
            <a:endParaRPr lang="en-GB" sz="1900">
              <a:latin typeface="Outfit"/>
              <a:cs typeface="Arial"/>
            </a:endParaRPr>
          </a:p>
        </p:txBody>
      </p:sp>
      <p:sp>
        <p:nvSpPr>
          <p:cNvPr id="8" name="TextBox 7">
            <a:extLst>
              <a:ext uri="{FF2B5EF4-FFF2-40B4-BE49-F238E27FC236}">
                <a16:creationId xmlns:a16="http://schemas.microsoft.com/office/drawing/2014/main" id="{78A3DF81-829B-58F5-FEB8-8531437BB315}"/>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p>
        </p:txBody>
      </p:sp>
      <p:graphicFrame>
        <p:nvGraphicFramePr>
          <p:cNvPr id="12" name="Table 12">
            <a:extLst>
              <a:ext uri="{FF2B5EF4-FFF2-40B4-BE49-F238E27FC236}">
                <a16:creationId xmlns:a16="http://schemas.microsoft.com/office/drawing/2014/main" id="{C79CE571-D104-26C0-03D7-B2280C4E3402}"/>
              </a:ext>
            </a:extLst>
          </p:cNvPr>
          <p:cNvGraphicFramePr>
            <a:graphicFrameLocks noGrp="1"/>
          </p:cNvGraphicFramePr>
          <p:nvPr>
            <p:extLst>
              <p:ext uri="{D42A27DB-BD31-4B8C-83A1-F6EECF244321}">
                <p14:modId xmlns:p14="http://schemas.microsoft.com/office/powerpoint/2010/main" val="2475151339"/>
              </p:ext>
            </p:extLst>
          </p:nvPr>
        </p:nvGraphicFramePr>
        <p:xfrm>
          <a:off x="655674" y="1027813"/>
          <a:ext cx="8514199" cy="5437791"/>
        </p:xfrm>
        <a:graphic>
          <a:graphicData uri="http://schemas.openxmlformats.org/drawingml/2006/table">
            <a:tbl>
              <a:tblPr firstRow="1" bandRow="1">
                <a:tableStyleId>{5C22544A-7EE6-4342-B048-85BDC9FD1C3A}</a:tableStyleId>
              </a:tblPr>
              <a:tblGrid>
                <a:gridCol w="1207899">
                  <a:extLst>
                    <a:ext uri="{9D8B030D-6E8A-4147-A177-3AD203B41FA5}">
                      <a16:colId xmlns:a16="http://schemas.microsoft.com/office/drawing/2014/main" val="1049874585"/>
                    </a:ext>
                  </a:extLst>
                </a:gridCol>
                <a:gridCol w="7306300">
                  <a:extLst>
                    <a:ext uri="{9D8B030D-6E8A-4147-A177-3AD203B41FA5}">
                      <a16:colId xmlns:a16="http://schemas.microsoft.com/office/drawing/2014/main" val="1563675524"/>
                    </a:ext>
                  </a:extLst>
                </a:gridCol>
              </a:tblGrid>
              <a:tr h="330101">
                <a:tc>
                  <a:txBody>
                    <a:bodyPr/>
                    <a:lstStyle/>
                    <a:p>
                      <a:pPr lvl="0" algn="l">
                        <a:lnSpc>
                          <a:spcPct val="100000"/>
                        </a:lnSpc>
                        <a:spcBef>
                          <a:spcPts val="0"/>
                        </a:spcBef>
                        <a:spcAft>
                          <a:spcPts val="0"/>
                        </a:spcAft>
                        <a:buNone/>
                      </a:pPr>
                      <a:r>
                        <a:rPr lang="en-GB" sz="1000" b="1" dirty="0">
                          <a:solidFill>
                            <a:schemeClr val="tx1"/>
                          </a:solidFill>
                          <a:latin typeface="Arial"/>
                        </a:rPr>
                        <a:t>APVCE</a:t>
                      </a:r>
                    </a:p>
                    <a:p>
                      <a:pPr lvl="0">
                        <a:buNone/>
                      </a:pPr>
                      <a:endParaRPr lang="en-GB" sz="1000" b="1" dirty="0">
                        <a:solidFill>
                          <a:schemeClr val="tx1"/>
                        </a:solidFill>
                        <a:latin typeface="Arial"/>
                      </a:endParaRPr>
                    </a:p>
                  </a:txBody>
                  <a:tcPr>
                    <a:lnL w="0">
                      <a:noFill/>
                    </a:lnL>
                    <a:lnR w="0">
                      <a:noFill/>
                    </a:lnR>
                    <a:lnT w="0">
                      <a:noFill/>
                    </a:lnT>
                    <a:lnB w="0">
                      <a:noFill/>
                    </a:lnB>
                    <a:noFill/>
                  </a:tcPr>
                </a:tc>
                <a:tc>
                  <a:txBody>
                    <a:bodyPr/>
                    <a:lstStyle/>
                    <a:p>
                      <a:pPr lvl="0">
                        <a:buNone/>
                      </a:pPr>
                      <a:r>
                        <a:rPr lang="en-GB" sz="1000" b="0" i="0" u="none" strike="noStrike" noProof="0" dirty="0">
                          <a:solidFill>
                            <a:schemeClr val="tx1"/>
                          </a:solidFill>
                          <a:latin typeface="Arial"/>
                        </a:rPr>
                        <a:t>Associate Pro-Vice Chancellor (Education)</a:t>
                      </a:r>
                      <a:endParaRPr lang="en-US" sz="1000" b="0">
                        <a:solidFill>
                          <a:schemeClr val="tx1"/>
                        </a:solidFill>
                        <a:latin typeface="Arial"/>
                      </a:endParaRPr>
                    </a:p>
                  </a:txBody>
                  <a:tcPr>
                    <a:lnL w="0">
                      <a:noFill/>
                    </a:lnL>
                    <a:lnR w="0">
                      <a:noFill/>
                    </a:lnR>
                    <a:lnT w="0">
                      <a:noFill/>
                    </a:lnT>
                    <a:lnB w="0">
                      <a:noFill/>
                    </a:lnB>
                    <a:noFill/>
                  </a:tcPr>
                </a:tc>
                <a:extLst>
                  <a:ext uri="{0D108BD9-81ED-4DB2-BD59-A6C34878D82A}">
                    <a16:rowId xmlns:a16="http://schemas.microsoft.com/office/drawing/2014/main" val="4086757305"/>
                  </a:ext>
                </a:extLst>
              </a:tr>
              <a:tr h="315097">
                <a:tc>
                  <a:txBody>
                    <a:bodyPr/>
                    <a:lstStyle/>
                    <a:p>
                      <a:pPr lvl="0">
                        <a:buNone/>
                      </a:pPr>
                      <a:r>
                        <a:rPr lang="en-GB" sz="1000" b="1" dirty="0">
                          <a:solidFill>
                            <a:schemeClr val="tx1"/>
                          </a:solidFill>
                          <a:latin typeface="Arial"/>
                        </a:rPr>
                        <a:t>DESE</a:t>
                      </a:r>
                    </a:p>
                  </a:txBody>
                  <a:tcPr>
                    <a:lnL w="0">
                      <a:noFill/>
                    </a:lnL>
                    <a:lnR w="0">
                      <a:noFill/>
                    </a:lnR>
                    <a:lnT w="0">
                      <a:noFill/>
                    </a:lnT>
                    <a:lnB w="0">
                      <a:noFill/>
                    </a:lnB>
                    <a:noFill/>
                  </a:tcPr>
                </a:tc>
                <a:tc>
                  <a:txBody>
                    <a:bodyPr/>
                    <a:lstStyle/>
                    <a:p>
                      <a:pPr lvl="0">
                        <a:buNone/>
                      </a:pPr>
                      <a:r>
                        <a:rPr lang="en-GB" sz="1000" b="0" i="0" u="none" strike="noStrike" noProof="0" dirty="0">
                          <a:solidFill>
                            <a:schemeClr val="tx1"/>
                          </a:solidFill>
                          <a:latin typeface="Arial"/>
                        </a:rPr>
                        <a:t>Director of Education and Student Experience</a:t>
                      </a:r>
                      <a:endParaRPr lang="en-US" sz="1000" b="0">
                        <a:solidFill>
                          <a:schemeClr val="tx1"/>
                        </a:solidFill>
                        <a:latin typeface="Arial"/>
                      </a:endParaRPr>
                    </a:p>
                  </a:txBody>
                  <a:tcPr>
                    <a:lnL w="0">
                      <a:noFill/>
                    </a:lnL>
                    <a:lnR w="0">
                      <a:noFill/>
                    </a:lnR>
                    <a:lnT w="0">
                      <a:noFill/>
                    </a:lnT>
                    <a:lnB w="0">
                      <a:noFill/>
                    </a:lnB>
                    <a:noFill/>
                  </a:tcPr>
                </a:tc>
                <a:extLst>
                  <a:ext uri="{0D108BD9-81ED-4DB2-BD59-A6C34878D82A}">
                    <a16:rowId xmlns:a16="http://schemas.microsoft.com/office/drawing/2014/main" val="694866232"/>
                  </a:ext>
                </a:extLst>
              </a:tr>
              <a:tr h="315097">
                <a:tc>
                  <a:txBody>
                    <a:bodyPr/>
                    <a:lstStyle/>
                    <a:p>
                      <a:pPr lvl="0">
                        <a:buNone/>
                      </a:pPr>
                      <a:r>
                        <a:rPr lang="en-GB" sz="1000" b="1" dirty="0">
                          <a:solidFill>
                            <a:schemeClr val="tx1"/>
                          </a:solidFill>
                          <a:latin typeface="Arial"/>
                        </a:rPr>
                        <a:t>DVC ESE</a:t>
                      </a:r>
                    </a:p>
                  </a:txBody>
                  <a:tcPr>
                    <a:lnL w="0">
                      <a:noFill/>
                    </a:lnL>
                    <a:lnR w="0">
                      <a:noFill/>
                    </a:lnR>
                    <a:lnT w="0">
                      <a:noFill/>
                    </a:lnT>
                    <a:lnB w="0">
                      <a:noFill/>
                    </a:lnB>
                    <a:noFill/>
                  </a:tcPr>
                </a:tc>
                <a:tc>
                  <a:txBody>
                    <a:bodyPr/>
                    <a:lstStyle/>
                    <a:p>
                      <a:pPr lvl="0">
                        <a:buNone/>
                      </a:pPr>
                      <a:r>
                        <a:rPr lang="en-GB" sz="1000" b="0" i="0" u="none" strike="noStrike" noProof="0" dirty="0">
                          <a:solidFill>
                            <a:schemeClr val="tx1"/>
                          </a:solidFill>
                          <a:latin typeface="Arial"/>
                        </a:rPr>
                        <a:t>Deputy Vice-Chancellor (Education and Student Engagement)</a:t>
                      </a:r>
                    </a:p>
                  </a:txBody>
                  <a:tcPr>
                    <a:lnL w="0">
                      <a:noFill/>
                    </a:lnL>
                    <a:lnR w="0">
                      <a:noFill/>
                    </a:lnR>
                    <a:lnT w="0">
                      <a:noFill/>
                    </a:lnT>
                    <a:lnB w="0">
                      <a:noFill/>
                    </a:lnB>
                    <a:noFill/>
                  </a:tcPr>
                </a:tc>
                <a:extLst>
                  <a:ext uri="{0D108BD9-81ED-4DB2-BD59-A6C34878D82A}">
                    <a16:rowId xmlns:a16="http://schemas.microsoft.com/office/drawing/2014/main" val="2006284504"/>
                  </a:ext>
                </a:extLst>
              </a:tr>
              <a:tr h="315097">
                <a:tc>
                  <a:txBody>
                    <a:bodyPr/>
                    <a:lstStyle/>
                    <a:p>
                      <a:pPr lvl="0">
                        <a:buNone/>
                      </a:pPr>
                      <a:r>
                        <a:rPr lang="en-GB" sz="1000" b="1" dirty="0">
                          <a:solidFill>
                            <a:schemeClr val="tx1"/>
                          </a:solidFill>
                          <a:latin typeface="Arial"/>
                        </a:rPr>
                        <a:t>ELT</a:t>
                      </a:r>
                    </a:p>
                  </a:txBody>
                  <a:tcPr>
                    <a:lnL w="0">
                      <a:noFill/>
                    </a:lnL>
                    <a:lnR w="0">
                      <a:noFill/>
                    </a:lnR>
                    <a:lnT w="0">
                      <a:noFill/>
                    </a:lnT>
                    <a:lnB w="0">
                      <a:noFill/>
                    </a:lnB>
                    <a:noFill/>
                  </a:tcPr>
                </a:tc>
                <a:tc>
                  <a:txBody>
                    <a:bodyPr/>
                    <a:lstStyle/>
                    <a:p>
                      <a:pPr lvl="0">
                        <a:buNone/>
                      </a:pPr>
                      <a:r>
                        <a:rPr lang="en-GB" sz="1000" b="0" i="0" u="none" strike="noStrike" noProof="0" dirty="0">
                          <a:solidFill>
                            <a:schemeClr val="tx1"/>
                          </a:solidFill>
                          <a:latin typeface="Arial"/>
                        </a:rPr>
                        <a:t>Education Leadership Team</a:t>
                      </a:r>
                    </a:p>
                  </a:txBody>
                  <a:tcPr>
                    <a:lnL w="0">
                      <a:noFill/>
                    </a:lnL>
                    <a:lnR w="0">
                      <a:noFill/>
                    </a:lnR>
                    <a:lnT w="0">
                      <a:noFill/>
                    </a:lnT>
                    <a:lnB w="0">
                      <a:noFill/>
                    </a:lnB>
                    <a:noFill/>
                  </a:tcPr>
                </a:tc>
                <a:extLst>
                  <a:ext uri="{0D108BD9-81ED-4DB2-BD59-A6C34878D82A}">
                    <a16:rowId xmlns:a16="http://schemas.microsoft.com/office/drawing/2014/main" val="86657906"/>
                  </a:ext>
                </a:extLst>
              </a:tr>
              <a:tr h="315097">
                <a:tc>
                  <a:txBody>
                    <a:bodyPr/>
                    <a:lstStyle/>
                    <a:p>
                      <a:pPr lvl="0">
                        <a:buNone/>
                      </a:pPr>
                      <a:r>
                        <a:rPr lang="en-GB" sz="1000" b="1" dirty="0">
                          <a:solidFill>
                            <a:schemeClr val="tx1"/>
                          </a:solidFill>
                          <a:latin typeface="Arial"/>
                        </a:rPr>
                        <a:t>NSS</a:t>
                      </a:r>
                    </a:p>
                  </a:txBody>
                  <a:tcPr>
                    <a:lnL w="0">
                      <a:noFill/>
                    </a:lnL>
                    <a:lnR w="0">
                      <a:noFill/>
                    </a:lnR>
                    <a:lnT w="0">
                      <a:noFill/>
                    </a:lnT>
                    <a:lnB w="0">
                      <a:noFill/>
                    </a:lnB>
                    <a:noFill/>
                  </a:tcPr>
                </a:tc>
                <a:tc>
                  <a:txBody>
                    <a:bodyPr/>
                    <a:lstStyle/>
                    <a:p>
                      <a:pPr lvl="0">
                        <a:buNone/>
                      </a:pPr>
                      <a:r>
                        <a:rPr lang="en-GB" sz="1000" b="0" i="0" u="none" strike="noStrike" noProof="0" dirty="0">
                          <a:solidFill>
                            <a:schemeClr val="tx1"/>
                          </a:solidFill>
                          <a:latin typeface="Arial"/>
                        </a:rPr>
                        <a:t>National Student Survey</a:t>
                      </a:r>
                      <a:endParaRPr lang="en-US" sz="1000" b="0">
                        <a:solidFill>
                          <a:schemeClr val="tx1"/>
                        </a:solidFill>
                        <a:latin typeface="Arial"/>
                      </a:endParaRPr>
                    </a:p>
                  </a:txBody>
                  <a:tcPr>
                    <a:lnL w="0">
                      <a:noFill/>
                    </a:lnL>
                    <a:lnR w="0">
                      <a:noFill/>
                    </a:lnR>
                    <a:lnT w="0">
                      <a:noFill/>
                    </a:lnT>
                    <a:lnB w="0">
                      <a:noFill/>
                    </a:lnB>
                    <a:noFill/>
                  </a:tcPr>
                </a:tc>
                <a:extLst>
                  <a:ext uri="{0D108BD9-81ED-4DB2-BD59-A6C34878D82A}">
                    <a16:rowId xmlns:a16="http://schemas.microsoft.com/office/drawing/2014/main" val="3276156627"/>
                  </a:ext>
                </a:extLst>
              </a:tr>
              <a:tr h="315097">
                <a:tc>
                  <a:txBody>
                    <a:bodyPr/>
                    <a:lstStyle/>
                    <a:p>
                      <a:pPr lvl="0">
                        <a:buNone/>
                      </a:pPr>
                      <a:r>
                        <a:rPr lang="en-GB" sz="1000" b="1" dirty="0">
                          <a:solidFill>
                            <a:schemeClr val="tx1"/>
                          </a:solidFill>
                          <a:latin typeface="Arial"/>
                        </a:rPr>
                        <a:t>PGT</a:t>
                      </a:r>
                    </a:p>
                  </a:txBody>
                  <a:tcPr>
                    <a:lnL w="0">
                      <a:noFill/>
                    </a:lnL>
                    <a:lnR w="0">
                      <a:noFill/>
                    </a:lnR>
                    <a:lnT w="0">
                      <a:noFill/>
                    </a:lnT>
                    <a:lnB w="0">
                      <a:noFill/>
                    </a:lnB>
                    <a:noFill/>
                  </a:tcPr>
                </a:tc>
                <a:tc>
                  <a:txBody>
                    <a:bodyPr/>
                    <a:lstStyle/>
                    <a:p>
                      <a:pPr lvl="0">
                        <a:buNone/>
                      </a:pPr>
                      <a:r>
                        <a:rPr lang="en-GB" sz="1000" b="0" i="0" u="none" strike="noStrike" noProof="0" dirty="0">
                          <a:solidFill>
                            <a:schemeClr val="tx1"/>
                          </a:solidFill>
                          <a:latin typeface="Arial"/>
                        </a:rPr>
                        <a:t>Postgraduate Taught</a:t>
                      </a:r>
                      <a:endParaRPr lang="en-US" sz="1000" b="0">
                        <a:solidFill>
                          <a:schemeClr val="tx1"/>
                        </a:solidFill>
                        <a:latin typeface="Arial"/>
                      </a:endParaRPr>
                    </a:p>
                  </a:txBody>
                  <a:tcPr>
                    <a:lnL w="0">
                      <a:noFill/>
                    </a:lnL>
                    <a:lnR w="0">
                      <a:noFill/>
                    </a:lnR>
                    <a:lnT w="0">
                      <a:noFill/>
                    </a:lnT>
                    <a:lnB w="0">
                      <a:noFill/>
                    </a:lnB>
                    <a:noFill/>
                  </a:tcPr>
                </a:tc>
                <a:extLst>
                  <a:ext uri="{0D108BD9-81ED-4DB2-BD59-A6C34878D82A}">
                    <a16:rowId xmlns:a16="http://schemas.microsoft.com/office/drawing/2014/main" val="2942838373"/>
                  </a:ext>
                </a:extLst>
              </a:tr>
              <a:tr h="315097">
                <a:tc>
                  <a:txBody>
                    <a:bodyPr/>
                    <a:lstStyle/>
                    <a:p>
                      <a:pPr lvl="0">
                        <a:buNone/>
                      </a:pPr>
                      <a:r>
                        <a:rPr lang="en-GB" sz="1000" b="1" dirty="0">
                          <a:solidFill>
                            <a:schemeClr val="tx1"/>
                          </a:solidFill>
                          <a:latin typeface="Arial"/>
                        </a:rPr>
                        <a:t>QIP</a:t>
                      </a:r>
                    </a:p>
                  </a:txBody>
                  <a:tcPr>
                    <a:lnL w="0">
                      <a:noFill/>
                    </a:lnL>
                    <a:lnR w="0">
                      <a:noFill/>
                    </a:lnR>
                    <a:lnT w="0">
                      <a:noFill/>
                    </a:lnT>
                    <a:lnB w="0">
                      <a:noFill/>
                    </a:lnB>
                    <a:noFill/>
                  </a:tcPr>
                </a:tc>
                <a:tc>
                  <a:txBody>
                    <a:bodyPr/>
                    <a:lstStyle/>
                    <a:p>
                      <a:pPr lvl="0">
                        <a:buNone/>
                      </a:pPr>
                      <a:r>
                        <a:rPr lang="en-GB" sz="1000" b="0" i="0" u="none" strike="noStrike" noProof="0" dirty="0">
                          <a:solidFill>
                            <a:schemeClr val="tx1"/>
                          </a:solidFill>
                          <a:latin typeface="Arial"/>
                        </a:rPr>
                        <a:t>Quality Improvement Plan</a:t>
                      </a:r>
                      <a:endParaRPr lang="en-US" sz="1000" b="0">
                        <a:solidFill>
                          <a:schemeClr val="tx1"/>
                        </a:solidFill>
                        <a:latin typeface="Arial"/>
                      </a:endParaRPr>
                    </a:p>
                  </a:txBody>
                  <a:tcPr>
                    <a:lnL w="0">
                      <a:noFill/>
                    </a:lnL>
                    <a:lnR w="0">
                      <a:noFill/>
                    </a:lnR>
                    <a:lnT w="0">
                      <a:noFill/>
                    </a:lnT>
                    <a:lnB w="0">
                      <a:noFill/>
                    </a:lnB>
                    <a:noFill/>
                  </a:tcPr>
                </a:tc>
                <a:extLst>
                  <a:ext uri="{0D108BD9-81ED-4DB2-BD59-A6C34878D82A}">
                    <a16:rowId xmlns:a16="http://schemas.microsoft.com/office/drawing/2014/main" val="2837946413"/>
                  </a:ext>
                </a:extLst>
              </a:tr>
              <a:tr h="315097">
                <a:tc>
                  <a:txBody>
                    <a:bodyPr/>
                    <a:lstStyle/>
                    <a:p>
                      <a:pPr lvl="0">
                        <a:buNone/>
                      </a:pPr>
                      <a:r>
                        <a:rPr lang="en-GB" sz="1000" b="1" dirty="0">
                          <a:solidFill>
                            <a:schemeClr val="tx1"/>
                          </a:solidFill>
                          <a:latin typeface="Arial"/>
                        </a:rPr>
                        <a:t>QST</a:t>
                      </a:r>
                    </a:p>
                  </a:txBody>
                  <a:tcPr>
                    <a:lnL w="0">
                      <a:noFill/>
                    </a:lnL>
                    <a:lnR w="0">
                      <a:noFill/>
                    </a:lnR>
                    <a:lnT w="0">
                      <a:noFill/>
                    </a:lnT>
                    <a:lnB w="0">
                      <a:noFill/>
                    </a:lnB>
                    <a:noFill/>
                  </a:tcPr>
                </a:tc>
                <a:tc>
                  <a:txBody>
                    <a:bodyPr/>
                    <a:lstStyle/>
                    <a:p>
                      <a:pPr lvl="0">
                        <a:buNone/>
                      </a:pPr>
                      <a:r>
                        <a:rPr lang="en-GB" sz="1000" b="0" i="0" u="none" strike="noStrike" noProof="0" dirty="0">
                          <a:solidFill>
                            <a:schemeClr val="tx1"/>
                          </a:solidFill>
                          <a:latin typeface="Arial"/>
                        </a:rPr>
                        <a:t>Quality and Standards Team</a:t>
                      </a:r>
                      <a:endParaRPr lang="en-US" sz="1000" b="0">
                        <a:solidFill>
                          <a:schemeClr val="tx1"/>
                        </a:solidFill>
                        <a:latin typeface="Arial"/>
                      </a:endParaRPr>
                    </a:p>
                  </a:txBody>
                  <a:tcPr>
                    <a:lnL w="0">
                      <a:noFill/>
                    </a:lnL>
                    <a:lnR w="0">
                      <a:noFill/>
                    </a:lnR>
                    <a:lnT w="0">
                      <a:noFill/>
                    </a:lnT>
                    <a:lnB w="0">
                      <a:noFill/>
                    </a:lnB>
                    <a:noFill/>
                  </a:tcPr>
                </a:tc>
                <a:extLst>
                  <a:ext uri="{0D108BD9-81ED-4DB2-BD59-A6C34878D82A}">
                    <a16:rowId xmlns:a16="http://schemas.microsoft.com/office/drawing/2014/main" val="2269489961"/>
                  </a:ext>
                </a:extLst>
              </a:tr>
              <a:tr h="315097">
                <a:tc>
                  <a:txBody>
                    <a:bodyPr/>
                    <a:lstStyle/>
                    <a:p>
                      <a:pPr lvl="0">
                        <a:buNone/>
                      </a:pPr>
                      <a:r>
                        <a:rPr lang="en-GB" sz="1000" b="1" dirty="0">
                          <a:solidFill>
                            <a:schemeClr val="tx1"/>
                          </a:solidFill>
                          <a:latin typeface="Arial"/>
                        </a:rPr>
                        <a:t>SAR</a:t>
                      </a:r>
                    </a:p>
                  </a:txBody>
                  <a:tcPr>
                    <a:lnL w="0">
                      <a:noFill/>
                    </a:lnL>
                    <a:lnR w="0">
                      <a:noFill/>
                    </a:lnR>
                    <a:lnT w="0">
                      <a:noFill/>
                    </a:lnT>
                    <a:lnB w="0">
                      <a:noFill/>
                    </a:lnB>
                    <a:noFill/>
                  </a:tcPr>
                </a:tc>
                <a:tc>
                  <a:txBody>
                    <a:bodyPr/>
                    <a:lstStyle/>
                    <a:p>
                      <a:pPr lvl="0">
                        <a:buNone/>
                      </a:pPr>
                      <a:r>
                        <a:rPr lang="en-GB" sz="1000" b="0" i="0" u="none" strike="noStrike" noProof="0" dirty="0">
                          <a:solidFill>
                            <a:schemeClr val="tx1"/>
                          </a:solidFill>
                          <a:latin typeface="Arial"/>
                        </a:rPr>
                        <a:t>Self-Assessment Report</a:t>
                      </a:r>
                      <a:endParaRPr lang="en-US" sz="1000" b="0">
                        <a:solidFill>
                          <a:schemeClr val="tx1"/>
                        </a:solidFill>
                        <a:latin typeface="Arial"/>
                      </a:endParaRPr>
                    </a:p>
                  </a:txBody>
                  <a:tcPr>
                    <a:lnL w="0">
                      <a:noFill/>
                    </a:lnL>
                    <a:lnR w="0">
                      <a:noFill/>
                    </a:lnR>
                    <a:lnT w="0">
                      <a:noFill/>
                    </a:lnT>
                    <a:lnB w="0">
                      <a:noFill/>
                    </a:lnB>
                    <a:noFill/>
                  </a:tcPr>
                </a:tc>
                <a:extLst>
                  <a:ext uri="{0D108BD9-81ED-4DB2-BD59-A6C34878D82A}">
                    <a16:rowId xmlns:a16="http://schemas.microsoft.com/office/drawing/2014/main" val="1907568897"/>
                  </a:ext>
                </a:extLst>
              </a:tr>
              <a:tr h="315097">
                <a:tc>
                  <a:txBody>
                    <a:bodyPr/>
                    <a:lstStyle/>
                    <a:p>
                      <a:pPr lvl="0">
                        <a:buNone/>
                      </a:pPr>
                      <a:r>
                        <a:rPr lang="en-GB" sz="1000" b="1" dirty="0">
                          <a:solidFill>
                            <a:schemeClr val="tx1"/>
                          </a:solidFill>
                          <a:latin typeface="Arial"/>
                        </a:rPr>
                        <a:t>SSLC</a:t>
                      </a:r>
                    </a:p>
                  </a:txBody>
                  <a:tcPr>
                    <a:lnL w="0">
                      <a:noFill/>
                    </a:lnL>
                    <a:lnR w="0">
                      <a:noFill/>
                    </a:lnR>
                    <a:lnT w="0">
                      <a:noFill/>
                    </a:lnT>
                    <a:lnB w="0">
                      <a:noFill/>
                    </a:lnB>
                    <a:noFill/>
                  </a:tcPr>
                </a:tc>
                <a:tc>
                  <a:txBody>
                    <a:bodyPr/>
                    <a:lstStyle/>
                    <a:p>
                      <a:pPr lvl="0">
                        <a:buNone/>
                      </a:pPr>
                      <a:r>
                        <a:rPr lang="en-GB" sz="1000" b="0" i="0" u="none" strike="noStrike" noProof="0" dirty="0">
                          <a:solidFill>
                            <a:schemeClr val="tx1"/>
                          </a:solidFill>
                          <a:latin typeface="Arial"/>
                        </a:rPr>
                        <a:t>Student-Staff Liaison Committee</a:t>
                      </a:r>
                      <a:endParaRPr lang="en-US" sz="1000" b="0">
                        <a:solidFill>
                          <a:schemeClr val="tx1"/>
                        </a:solidFill>
                        <a:latin typeface="Arial"/>
                      </a:endParaRPr>
                    </a:p>
                  </a:txBody>
                  <a:tcPr>
                    <a:lnL w="0">
                      <a:noFill/>
                    </a:lnL>
                    <a:lnR w="0">
                      <a:noFill/>
                    </a:lnR>
                    <a:lnT w="0">
                      <a:noFill/>
                    </a:lnT>
                    <a:lnB w="0">
                      <a:noFill/>
                    </a:lnB>
                    <a:noFill/>
                  </a:tcPr>
                </a:tc>
                <a:extLst>
                  <a:ext uri="{0D108BD9-81ED-4DB2-BD59-A6C34878D82A}">
                    <a16:rowId xmlns:a16="http://schemas.microsoft.com/office/drawing/2014/main" val="1916258194"/>
                  </a:ext>
                </a:extLst>
              </a:tr>
              <a:tr h="315097">
                <a:tc>
                  <a:txBody>
                    <a:bodyPr/>
                    <a:lstStyle/>
                    <a:p>
                      <a:pPr lvl="0">
                        <a:buNone/>
                      </a:pPr>
                      <a:r>
                        <a:rPr lang="en-GB" sz="1000" b="1" dirty="0">
                          <a:solidFill>
                            <a:schemeClr val="tx1"/>
                          </a:solidFill>
                          <a:latin typeface="Arial"/>
                        </a:rPr>
                        <a:t>TEAP</a:t>
                      </a:r>
                    </a:p>
                  </a:txBody>
                  <a:tcPr>
                    <a:lnL w="0">
                      <a:noFill/>
                    </a:lnL>
                    <a:lnR w="0">
                      <a:noFill/>
                    </a:lnR>
                    <a:lnT w="0">
                      <a:noFill/>
                    </a:lnT>
                    <a:lnB w="0">
                      <a:noFill/>
                    </a:lnB>
                    <a:noFill/>
                  </a:tcPr>
                </a:tc>
                <a:tc>
                  <a:txBody>
                    <a:bodyPr/>
                    <a:lstStyle/>
                    <a:p>
                      <a:pPr lvl="0">
                        <a:buNone/>
                      </a:pPr>
                      <a:r>
                        <a:rPr lang="en-GB" sz="1000" b="0" i="0" u="none" strike="noStrike" noProof="0" dirty="0">
                          <a:solidFill>
                            <a:schemeClr val="tx1"/>
                          </a:solidFill>
                          <a:latin typeface="Arial"/>
                        </a:rPr>
                        <a:t>Teaching Excellence Action Plan</a:t>
                      </a:r>
                      <a:endParaRPr lang="en-US" sz="1000" b="0">
                        <a:solidFill>
                          <a:schemeClr val="tx1"/>
                        </a:solidFill>
                        <a:latin typeface="Arial"/>
                      </a:endParaRPr>
                    </a:p>
                  </a:txBody>
                  <a:tcPr>
                    <a:lnL w="0">
                      <a:noFill/>
                    </a:lnL>
                    <a:lnR w="0">
                      <a:noFill/>
                    </a:lnR>
                    <a:lnT w="0">
                      <a:noFill/>
                    </a:lnT>
                    <a:lnB w="0">
                      <a:noFill/>
                    </a:lnB>
                    <a:noFill/>
                  </a:tcPr>
                </a:tc>
                <a:extLst>
                  <a:ext uri="{0D108BD9-81ED-4DB2-BD59-A6C34878D82A}">
                    <a16:rowId xmlns:a16="http://schemas.microsoft.com/office/drawing/2014/main" val="2502104133"/>
                  </a:ext>
                </a:extLst>
              </a:tr>
              <a:tr h="315097">
                <a:tc>
                  <a:txBody>
                    <a:bodyPr/>
                    <a:lstStyle/>
                    <a:p>
                      <a:pPr lvl="0">
                        <a:buNone/>
                      </a:pPr>
                      <a:r>
                        <a:rPr lang="en-GB" sz="1000" b="1" dirty="0">
                          <a:solidFill>
                            <a:schemeClr val="tx1"/>
                          </a:solidFill>
                          <a:latin typeface="Arial"/>
                        </a:rPr>
                        <a:t>TEF</a:t>
                      </a:r>
                    </a:p>
                  </a:txBody>
                  <a:tcPr>
                    <a:lnL w="0">
                      <a:noFill/>
                    </a:lnL>
                    <a:lnR w="0">
                      <a:noFill/>
                    </a:lnR>
                    <a:lnT w="0">
                      <a:noFill/>
                    </a:lnT>
                    <a:lnB w="0">
                      <a:noFill/>
                    </a:lnB>
                    <a:noFill/>
                  </a:tcPr>
                </a:tc>
                <a:tc>
                  <a:txBody>
                    <a:bodyPr/>
                    <a:lstStyle/>
                    <a:p>
                      <a:pPr lvl="0">
                        <a:buNone/>
                      </a:pPr>
                      <a:r>
                        <a:rPr lang="en-GB" sz="1000" b="0" i="0" u="none" strike="noStrike" noProof="0" dirty="0">
                          <a:solidFill>
                            <a:schemeClr val="tx1"/>
                          </a:solidFill>
                          <a:latin typeface="Arial"/>
                        </a:rPr>
                        <a:t>Teaching Excellence Framework</a:t>
                      </a:r>
                      <a:endParaRPr lang="en-US" sz="1000" b="0">
                        <a:solidFill>
                          <a:schemeClr val="tx1"/>
                        </a:solidFill>
                        <a:latin typeface="Arial"/>
                      </a:endParaRPr>
                    </a:p>
                  </a:txBody>
                  <a:tcPr>
                    <a:lnL w="0">
                      <a:noFill/>
                    </a:lnL>
                    <a:lnR w="0">
                      <a:noFill/>
                    </a:lnR>
                    <a:lnT w="0">
                      <a:noFill/>
                    </a:lnT>
                    <a:lnB w="0">
                      <a:noFill/>
                    </a:lnB>
                    <a:noFill/>
                  </a:tcPr>
                </a:tc>
                <a:extLst>
                  <a:ext uri="{0D108BD9-81ED-4DB2-BD59-A6C34878D82A}">
                    <a16:rowId xmlns:a16="http://schemas.microsoft.com/office/drawing/2014/main" val="534304113"/>
                  </a:ext>
                </a:extLst>
              </a:tr>
              <a:tr h="315097">
                <a:tc>
                  <a:txBody>
                    <a:bodyPr/>
                    <a:lstStyle/>
                    <a:p>
                      <a:pPr lvl="0">
                        <a:buNone/>
                      </a:pPr>
                      <a:r>
                        <a:rPr lang="en-GB" sz="1000" b="1" dirty="0">
                          <a:solidFill>
                            <a:schemeClr val="tx1"/>
                          </a:solidFill>
                          <a:latin typeface="Arial"/>
                        </a:rPr>
                        <a:t>TEM</a:t>
                      </a:r>
                    </a:p>
                  </a:txBody>
                  <a:tcPr>
                    <a:lnL w="0">
                      <a:noFill/>
                    </a:lnL>
                    <a:lnR w="0">
                      <a:noFill/>
                    </a:lnR>
                    <a:lnT w="0">
                      <a:noFill/>
                    </a:lnT>
                    <a:lnB w="0">
                      <a:noFill/>
                    </a:lnB>
                    <a:noFill/>
                  </a:tcPr>
                </a:tc>
                <a:tc>
                  <a:txBody>
                    <a:bodyPr/>
                    <a:lstStyle/>
                    <a:p>
                      <a:pPr lvl="0">
                        <a:buNone/>
                      </a:pPr>
                      <a:r>
                        <a:rPr lang="en-GB" sz="1000" b="0" i="0" u="none" strike="noStrike" noProof="0" dirty="0">
                          <a:solidFill>
                            <a:schemeClr val="tx1"/>
                          </a:solidFill>
                          <a:latin typeface="Arial"/>
                        </a:rPr>
                        <a:t>Teaching Excellence Monitoring </a:t>
                      </a:r>
                      <a:endParaRPr lang="en-US" sz="1000" b="0">
                        <a:solidFill>
                          <a:schemeClr val="tx1"/>
                        </a:solidFill>
                        <a:latin typeface="Arial"/>
                      </a:endParaRPr>
                    </a:p>
                  </a:txBody>
                  <a:tcPr>
                    <a:lnL w="0">
                      <a:noFill/>
                    </a:lnL>
                    <a:lnR w="0">
                      <a:noFill/>
                    </a:lnR>
                    <a:lnT w="0">
                      <a:noFill/>
                    </a:lnT>
                    <a:lnB w="0">
                      <a:noFill/>
                    </a:lnB>
                    <a:noFill/>
                  </a:tcPr>
                </a:tc>
                <a:extLst>
                  <a:ext uri="{0D108BD9-81ED-4DB2-BD59-A6C34878D82A}">
                    <a16:rowId xmlns:a16="http://schemas.microsoft.com/office/drawing/2014/main" val="26333676"/>
                  </a:ext>
                </a:extLst>
              </a:tr>
              <a:tr h="315097">
                <a:tc>
                  <a:txBody>
                    <a:bodyPr/>
                    <a:lstStyle/>
                    <a:p>
                      <a:pPr lvl="0">
                        <a:buNone/>
                      </a:pPr>
                      <a:r>
                        <a:rPr lang="en-GB" sz="1000" b="1" dirty="0">
                          <a:solidFill>
                            <a:schemeClr val="tx1"/>
                          </a:solidFill>
                          <a:latin typeface="Arial"/>
                        </a:rPr>
                        <a:t>TEW</a:t>
                      </a:r>
                    </a:p>
                  </a:txBody>
                  <a:tcPr>
                    <a:lnL w="0">
                      <a:noFill/>
                    </a:lnL>
                    <a:lnR w="0">
                      <a:noFill/>
                    </a:lnR>
                    <a:lnT w="0">
                      <a:noFill/>
                    </a:lnT>
                    <a:lnB w="0">
                      <a:noFill/>
                    </a:lnB>
                    <a:noFill/>
                  </a:tcPr>
                </a:tc>
                <a:tc>
                  <a:txBody>
                    <a:bodyPr/>
                    <a:lstStyle/>
                    <a:p>
                      <a:pPr lvl="0">
                        <a:buNone/>
                      </a:pPr>
                      <a:r>
                        <a:rPr lang="en-GB" sz="1000" b="0" i="0" u="none" strike="noStrike" noProof="0" dirty="0">
                          <a:solidFill>
                            <a:schemeClr val="tx1"/>
                          </a:solidFill>
                          <a:latin typeface="Arial"/>
                        </a:rPr>
                        <a:t>Teaching Excellence Workshop</a:t>
                      </a:r>
                      <a:endParaRPr lang="en-US" sz="1000" b="0">
                        <a:solidFill>
                          <a:schemeClr val="tx1"/>
                        </a:solidFill>
                        <a:latin typeface="Arial"/>
                      </a:endParaRPr>
                    </a:p>
                  </a:txBody>
                  <a:tcPr>
                    <a:lnL w="0">
                      <a:noFill/>
                    </a:lnL>
                    <a:lnR w="0">
                      <a:noFill/>
                    </a:lnR>
                    <a:lnT w="0">
                      <a:noFill/>
                    </a:lnT>
                    <a:lnB w="0">
                      <a:noFill/>
                    </a:lnB>
                    <a:noFill/>
                  </a:tcPr>
                </a:tc>
                <a:extLst>
                  <a:ext uri="{0D108BD9-81ED-4DB2-BD59-A6C34878D82A}">
                    <a16:rowId xmlns:a16="http://schemas.microsoft.com/office/drawing/2014/main" val="1876781120"/>
                  </a:ext>
                </a:extLst>
              </a:tr>
              <a:tr h="315097">
                <a:tc>
                  <a:txBody>
                    <a:bodyPr/>
                    <a:lstStyle/>
                    <a:p>
                      <a:pPr lvl="0">
                        <a:buNone/>
                      </a:pPr>
                      <a:r>
                        <a:rPr lang="en-GB" sz="1000" b="1" dirty="0">
                          <a:solidFill>
                            <a:schemeClr val="tx1"/>
                          </a:solidFill>
                          <a:latin typeface="Arial"/>
                        </a:rPr>
                        <a:t>TQA</a:t>
                      </a:r>
                    </a:p>
                  </a:txBody>
                  <a:tcPr>
                    <a:lnL w="0">
                      <a:noFill/>
                    </a:lnL>
                    <a:lnR w="0">
                      <a:noFill/>
                    </a:lnR>
                    <a:lnT w="0">
                      <a:noFill/>
                    </a:lnT>
                    <a:lnB w="0">
                      <a:noFill/>
                    </a:lnB>
                    <a:noFill/>
                  </a:tcPr>
                </a:tc>
                <a:tc>
                  <a:txBody>
                    <a:bodyPr/>
                    <a:lstStyle/>
                    <a:p>
                      <a:pPr lvl="0">
                        <a:buNone/>
                      </a:pPr>
                      <a:r>
                        <a:rPr lang="en-GB" sz="1000" b="0" i="0" u="none" strike="noStrike" noProof="0" dirty="0">
                          <a:solidFill>
                            <a:schemeClr val="tx1"/>
                          </a:solidFill>
                          <a:latin typeface="Arial"/>
                        </a:rPr>
                        <a:t>Teaching Quality Assurance Manual</a:t>
                      </a:r>
                      <a:endParaRPr lang="en-US" sz="1000" b="0">
                        <a:solidFill>
                          <a:schemeClr val="tx1"/>
                        </a:solidFill>
                        <a:latin typeface="Arial"/>
                      </a:endParaRPr>
                    </a:p>
                  </a:txBody>
                  <a:tcPr>
                    <a:lnL w="0">
                      <a:noFill/>
                    </a:lnL>
                    <a:lnR w="0">
                      <a:noFill/>
                    </a:lnR>
                    <a:lnT w="0">
                      <a:noFill/>
                    </a:lnT>
                    <a:lnB w="0">
                      <a:noFill/>
                    </a:lnB>
                    <a:noFill/>
                  </a:tcPr>
                </a:tc>
                <a:extLst>
                  <a:ext uri="{0D108BD9-81ED-4DB2-BD59-A6C34878D82A}">
                    <a16:rowId xmlns:a16="http://schemas.microsoft.com/office/drawing/2014/main" val="528081946"/>
                  </a:ext>
                </a:extLst>
              </a:tr>
              <a:tr h="315097">
                <a:tc>
                  <a:txBody>
                    <a:bodyPr/>
                    <a:lstStyle/>
                    <a:p>
                      <a:pPr lvl="0">
                        <a:buNone/>
                      </a:pPr>
                      <a:r>
                        <a:rPr lang="en-GB" sz="1000" b="1" dirty="0">
                          <a:solidFill>
                            <a:schemeClr val="tx1"/>
                          </a:solidFill>
                          <a:latin typeface="Arial"/>
                        </a:rPr>
                        <a:t>UG</a:t>
                      </a:r>
                    </a:p>
                  </a:txBody>
                  <a:tcPr>
                    <a:lnL w="0">
                      <a:noFill/>
                    </a:lnL>
                    <a:lnR w="0">
                      <a:noFill/>
                    </a:lnR>
                    <a:lnT w="0">
                      <a:noFill/>
                    </a:lnT>
                    <a:lnB w="0">
                      <a:noFill/>
                    </a:lnB>
                    <a:noFill/>
                  </a:tcPr>
                </a:tc>
                <a:tc>
                  <a:txBody>
                    <a:bodyPr/>
                    <a:lstStyle/>
                    <a:p>
                      <a:pPr lvl="0">
                        <a:buNone/>
                      </a:pPr>
                      <a:r>
                        <a:rPr lang="en-GB" sz="1000" b="0" i="0" u="none" strike="noStrike" noProof="0" dirty="0">
                          <a:solidFill>
                            <a:schemeClr val="tx1"/>
                          </a:solidFill>
                          <a:latin typeface="Arial"/>
                        </a:rPr>
                        <a:t>Undergraduate</a:t>
                      </a:r>
                      <a:endParaRPr lang="en-US" sz="1000" b="0">
                        <a:solidFill>
                          <a:schemeClr val="tx1"/>
                        </a:solidFill>
                        <a:latin typeface="Arial"/>
                      </a:endParaRPr>
                    </a:p>
                  </a:txBody>
                  <a:tcPr>
                    <a:lnL w="0">
                      <a:noFill/>
                    </a:lnL>
                    <a:lnR w="0">
                      <a:noFill/>
                    </a:lnR>
                    <a:lnT w="0">
                      <a:noFill/>
                    </a:lnT>
                    <a:lnB w="0">
                      <a:noFill/>
                    </a:lnB>
                    <a:noFill/>
                  </a:tcPr>
                </a:tc>
                <a:extLst>
                  <a:ext uri="{0D108BD9-81ED-4DB2-BD59-A6C34878D82A}">
                    <a16:rowId xmlns:a16="http://schemas.microsoft.com/office/drawing/2014/main" val="3020688169"/>
                  </a:ext>
                </a:extLst>
              </a:tr>
              <a:tr h="315096">
                <a:tc>
                  <a:txBody>
                    <a:bodyPr/>
                    <a:lstStyle/>
                    <a:p>
                      <a:pPr lvl="0">
                        <a:buNone/>
                      </a:pPr>
                      <a:r>
                        <a:rPr lang="en-GB" sz="1000" b="1" dirty="0">
                          <a:solidFill>
                            <a:schemeClr val="tx1"/>
                          </a:solidFill>
                          <a:latin typeface="Arial"/>
                        </a:rPr>
                        <a:t>QST</a:t>
                      </a:r>
                    </a:p>
                  </a:txBody>
                  <a:tcPr>
                    <a:lnL w="0">
                      <a:noFill/>
                    </a:lnL>
                    <a:lnR w="0">
                      <a:noFill/>
                    </a:lnR>
                    <a:lnT w="0">
                      <a:noFill/>
                    </a:lnT>
                    <a:lnB w="0">
                      <a:noFill/>
                    </a:lnB>
                    <a:noFill/>
                  </a:tcPr>
                </a:tc>
                <a:tc>
                  <a:txBody>
                    <a:bodyPr/>
                    <a:lstStyle/>
                    <a:p>
                      <a:pPr lvl="0">
                        <a:buNone/>
                      </a:pPr>
                      <a:r>
                        <a:rPr lang="en-GB" sz="1000" b="0" i="0" u="none" strike="noStrike" noProof="0" dirty="0">
                          <a:solidFill>
                            <a:schemeClr val="tx1"/>
                          </a:solidFill>
                          <a:latin typeface="Arial"/>
                        </a:rPr>
                        <a:t>Quality and Standards Team</a:t>
                      </a:r>
                    </a:p>
                  </a:txBody>
                  <a:tcPr>
                    <a:lnL w="0">
                      <a:noFill/>
                    </a:lnL>
                    <a:lnR w="0">
                      <a:noFill/>
                    </a:lnR>
                    <a:lnT w="0">
                      <a:noFill/>
                    </a:lnT>
                    <a:lnB w="0">
                      <a:noFill/>
                    </a:lnB>
                    <a:noFill/>
                  </a:tcPr>
                </a:tc>
                <a:extLst>
                  <a:ext uri="{0D108BD9-81ED-4DB2-BD59-A6C34878D82A}">
                    <a16:rowId xmlns:a16="http://schemas.microsoft.com/office/drawing/2014/main" val="2877111036"/>
                  </a:ext>
                </a:extLst>
              </a:tr>
            </a:tbl>
          </a:graphicData>
        </a:graphic>
      </p:graphicFrame>
    </p:spTree>
    <p:extLst>
      <p:ext uri="{BB962C8B-B14F-4D97-AF65-F5344CB8AC3E}">
        <p14:creationId xmlns:p14="http://schemas.microsoft.com/office/powerpoint/2010/main" val="4222859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786B2F-AD2D-8B14-D5D3-AB9CFE66D063}"/>
              </a:ext>
            </a:extLst>
          </p:cNvPr>
          <p:cNvSpPr>
            <a:spLocks noGrp="1"/>
          </p:cNvSpPr>
          <p:nvPr>
            <p:ph type="title"/>
          </p:nvPr>
        </p:nvSpPr>
        <p:spPr/>
        <p:txBody>
          <a:bodyPr/>
          <a:lstStyle/>
          <a:p>
            <a:r>
              <a:rPr lang="en-GB" sz="5300">
                <a:latin typeface="Outfit"/>
              </a:rPr>
              <a:t>Overview</a:t>
            </a:r>
            <a:endParaRPr lang="en-US"/>
          </a:p>
        </p:txBody>
      </p:sp>
    </p:spTree>
    <p:extLst>
      <p:ext uri="{BB962C8B-B14F-4D97-AF65-F5344CB8AC3E}">
        <p14:creationId xmlns:p14="http://schemas.microsoft.com/office/powerpoint/2010/main" val="19453833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786B2F-AD2D-8B14-D5D3-AB9CFE66D063}"/>
              </a:ext>
            </a:extLst>
          </p:cNvPr>
          <p:cNvSpPr>
            <a:spLocks noGrp="1"/>
          </p:cNvSpPr>
          <p:nvPr>
            <p:ph type="title"/>
          </p:nvPr>
        </p:nvSpPr>
        <p:spPr/>
        <p:txBody>
          <a:bodyPr/>
          <a:lstStyle/>
          <a:p>
            <a:r>
              <a:rPr lang="en-GB" sz="3200">
                <a:latin typeface="Outfit"/>
              </a:rPr>
              <a:t>If you have any questions regarding this guidance or the </a:t>
            </a:r>
            <a:r>
              <a:rPr lang="en-GB" sz="3200" dirty="0">
                <a:latin typeface="Outfit"/>
                <a:hlinkClick r:id="rId3"/>
              </a:rPr>
              <a:t>QREF</a:t>
            </a:r>
            <a:r>
              <a:rPr lang="en-GB" sz="3200">
                <a:latin typeface="Outfit"/>
              </a:rPr>
              <a:t> policy, please contact:</a:t>
            </a:r>
            <a:endParaRPr lang="en-US" sz="3200"/>
          </a:p>
        </p:txBody>
      </p:sp>
      <p:sp>
        <p:nvSpPr>
          <p:cNvPr id="5" name="Subtitle 4">
            <a:extLst>
              <a:ext uri="{FF2B5EF4-FFF2-40B4-BE49-F238E27FC236}">
                <a16:creationId xmlns:a16="http://schemas.microsoft.com/office/drawing/2014/main" id="{EE0D89F5-915D-B5DD-71F4-BE776E3E6541}"/>
              </a:ext>
            </a:extLst>
          </p:cNvPr>
          <p:cNvSpPr>
            <a:spLocks noGrp="1"/>
          </p:cNvSpPr>
          <p:nvPr>
            <p:ph type="subTitle" idx="1"/>
          </p:nvPr>
        </p:nvSpPr>
        <p:spPr/>
        <p:txBody>
          <a:bodyPr lIns="91440" tIns="45720" rIns="91440" bIns="45720" anchor="t"/>
          <a:lstStyle/>
          <a:p>
            <a:r>
              <a:rPr lang="en-GB" sz="1900">
                <a:latin typeface="Outfit"/>
                <a:hlinkClick r:id="rId4"/>
              </a:rPr>
              <a:t>Educationpolicy@exeter.ac.uk</a:t>
            </a:r>
            <a:r>
              <a:rPr lang="en-GB" sz="1900">
                <a:latin typeface="Outfit"/>
              </a:rPr>
              <a:t> </a:t>
            </a:r>
          </a:p>
          <a:p>
            <a:endParaRPr lang="en-US" sz="1900"/>
          </a:p>
        </p:txBody>
      </p:sp>
    </p:spTree>
    <p:extLst>
      <p:ext uri="{BB962C8B-B14F-4D97-AF65-F5344CB8AC3E}">
        <p14:creationId xmlns:p14="http://schemas.microsoft.com/office/powerpoint/2010/main" val="3056758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40FB7-14D6-B40C-C887-121928055A97}"/>
              </a:ext>
            </a:extLst>
          </p:cNvPr>
          <p:cNvSpPr>
            <a:spLocks noGrp="1"/>
          </p:cNvSpPr>
          <p:nvPr>
            <p:ph type="title"/>
          </p:nvPr>
        </p:nvSpPr>
        <p:spPr/>
        <p:txBody>
          <a:bodyPr/>
          <a:lstStyle/>
          <a:p>
            <a:r>
              <a:rPr lang="en-US" sz="3200" b="1">
                <a:latin typeface="Outfit"/>
                <a:cs typeface="Arial"/>
              </a:rPr>
              <a:t>What is a TEAP?</a:t>
            </a:r>
            <a:endParaRPr lang="en-US"/>
          </a:p>
        </p:txBody>
      </p:sp>
      <p:sp>
        <p:nvSpPr>
          <p:cNvPr id="7" name="Content Placeholder 6">
            <a:extLst>
              <a:ext uri="{FF2B5EF4-FFF2-40B4-BE49-F238E27FC236}">
                <a16:creationId xmlns:a16="http://schemas.microsoft.com/office/drawing/2014/main" id="{191F2DA3-0D94-C39F-8B98-9B8A7BC75F45}"/>
              </a:ext>
            </a:extLst>
          </p:cNvPr>
          <p:cNvSpPr>
            <a:spLocks noGrp="1"/>
          </p:cNvSpPr>
          <p:nvPr>
            <p:ph idx="1"/>
          </p:nvPr>
        </p:nvSpPr>
        <p:spPr>
          <a:xfrm>
            <a:off x="750532" y="1441742"/>
            <a:ext cx="10720985" cy="4897797"/>
          </a:xfrm>
        </p:spPr>
        <p:txBody>
          <a:bodyPr lIns="91440" tIns="45720" rIns="91440" bIns="45720" anchor="t"/>
          <a:lstStyle/>
          <a:p>
            <a:pPr marL="342900" indent="-342900">
              <a:buAutoNum type="arabicPeriod"/>
            </a:pPr>
            <a:r>
              <a:rPr lang="en-GB" sz="1600">
                <a:solidFill>
                  <a:srgbClr val="000000"/>
                </a:solidFill>
                <a:highlight>
                  <a:srgbClr val="FFFFFF"/>
                </a:highlight>
                <a:latin typeface="Arial"/>
                <a:cs typeface="Calibri"/>
              </a:rPr>
              <a:t>Teaching Excellence Action Plans (TEAPs) are a core mechanism, within our </a:t>
            </a:r>
            <a:r>
              <a:rPr lang="en-GB" sz="1600" u="sng">
                <a:solidFill>
                  <a:srgbClr val="0563C1"/>
                </a:solidFill>
                <a:highlight>
                  <a:srgbClr val="FFFFFF"/>
                </a:highlight>
                <a:latin typeface="Arial"/>
                <a:cs typeface="Calibri"/>
                <a:hlinkClick r:id="rId3"/>
              </a:rPr>
              <a:t>Quality Review and Enhancement Framework</a:t>
            </a:r>
            <a:r>
              <a:rPr lang="en-GB" sz="1600">
                <a:solidFill>
                  <a:srgbClr val="000000"/>
                </a:solidFill>
                <a:highlight>
                  <a:srgbClr val="FFFFFF"/>
                </a:highlight>
                <a:latin typeface="Arial"/>
                <a:cs typeface="Calibri"/>
              </a:rPr>
              <a:t>, supporting the continual evaluation and enhancement of teaching, learning and the student experience in all academic Departments. They are a means by which:</a:t>
            </a:r>
            <a:endParaRPr lang="en-US" sz="1600">
              <a:latin typeface="Arial"/>
              <a:cs typeface="Calibri"/>
            </a:endParaRPr>
          </a:p>
          <a:p>
            <a:pPr marL="896620" lvl="2" indent="-342900">
              <a:buAutoNum type="alphaLcParenR"/>
            </a:pPr>
            <a:r>
              <a:rPr lang="en-GB" sz="1400">
                <a:solidFill>
                  <a:srgbClr val="000000"/>
                </a:solidFill>
                <a:highlight>
                  <a:srgbClr val="FFFFFF"/>
                </a:highlight>
                <a:latin typeface="Arial"/>
                <a:cs typeface="Calibri"/>
              </a:rPr>
              <a:t>Departments commit to </a:t>
            </a:r>
            <a:r>
              <a:rPr lang="en-GB" sz="1400" b="1">
                <a:solidFill>
                  <a:srgbClr val="000000"/>
                </a:solidFill>
                <a:highlight>
                  <a:srgbClr val="FFFFFF"/>
                </a:highlight>
                <a:latin typeface="Arial"/>
                <a:cs typeface="Calibri"/>
              </a:rPr>
              <a:t>actions in response to both institutional and local priorities </a:t>
            </a:r>
            <a:r>
              <a:rPr lang="en-GB" sz="1400">
                <a:solidFill>
                  <a:srgbClr val="000000"/>
                </a:solidFill>
                <a:highlight>
                  <a:srgbClr val="FFFFFF"/>
                </a:highlight>
                <a:latin typeface="Arial"/>
                <a:cs typeface="Calibri"/>
              </a:rPr>
              <a:t>which have emerged from student feedback and other sources of evidence, </a:t>
            </a:r>
            <a:endParaRPr lang="en-GB" sz="1400">
              <a:latin typeface="Arial"/>
              <a:cs typeface="Calibri"/>
            </a:endParaRPr>
          </a:p>
          <a:p>
            <a:pPr marL="896620" lvl="2" indent="-342900">
              <a:buAutoNum type="alphaLcParenR"/>
            </a:pPr>
            <a:r>
              <a:rPr lang="en-GB" sz="1400">
                <a:solidFill>
                  <a:srgbClr val="000000"/>
                </a:solidFill>
                <a:highlight>
                  <a:srgbClr val="FFFFFF"/>
                </a:highlight>
                <a:latin typeface="Arial"/>
                <a:cs typeface="Calibri"/>
              </a:rPr>
              <a:t>Departmental plans can be </a:t>
            </a:r>
            <a:r>
              <a:rPr lang="en-GB" sz="1400" b="1">
                <a:solidFill>
                  <a:srgbClr val="000000"/>
                </a:solidFill>
                <a:highlight>
                  <a:srgbClr val="FFFFFF"/>
                </a:highlight>
                <a:latin typeface="Arial"/>
                <a:cs typeface="Calibri"/>
              </a:rPr>
              <a:t>reviewed and supported</a:t>
            </a:r>
            <a:r>
              <a:rPr lang="en-GB" sz="1400">
                <a:solidFill>
                  <a:srgbClr val="000000"/>
                </a:solidFill>
                <a:highlight>
                  <a:srgbClr val="FFFFFF"/>
                </a:highlight>
                <a:latin typeface="Arial"/>
                <a:cs typeface="Calibri"/>
              </a:rPr>
              <a:t>, and </a:t>
            </a:r>
            <a:endParaRPr lang="en-GB" sz="1400">
              <a:latin typeface="Arial"/>
              <a:cs typeface="Arial"/>
            </a:endParaRPr>
          </a:p>
          <a:p>
            <a:pPr marL="896620" lvl="2" indent="-342900">
              <a:buAutoNum type="alphaLcParenR"/>
            </a:pPr>
            <a:r>
              <a:rPr lang="en-GB" sz="1400">
                <a:solidFill>
                  <a:srgbClr val="000000"/>
                </a:solidFill>
                <a:highlight>
                  <a:srgbClr val="FFFFFF"/>
                </a:highlight>
                <a:latin typeface="Arial"/>
                <a:cs typeface="Calibri"/>
              </a:rPr>
              <a:t>Implementation of </a:t>
            </a:r>
            <a:r>
              <a:rPr lang="en-GB" sz="1400" b="1">
                <a:solidFill>
                  <a:srgbClr val="000000"/>
                </a:solidFill>
                <a:highlight>
                  <a:srgbClr val="FFFFFF"/>
                </a:highlight>
                <a:latin typeface="Arial"/>
                <a:cs typeface="Calibri"/>
              </a:rPr>
              <a:t>actions can be monitored</a:t>
            </a:r>
            <a:r>
              <a:rPr lang="en-GB" sz="1400">
                <a:solidFill>
                  <a:srgbClr val="000000"/>
                </a:solidFill>
                <a:highlight>
                  <a:srgbClr val="FFFFFF"/>
                </a:highlight>
                <a:latin typeface="Arial"/>
                <a:cs typeface="Calibri"/>
              </a:rPr>
              <a:t>.</a:t>
            </a:r>
            <a:r>
              <a:rPr lang="en-GB" sz="1350">
                <a:solidFill>
                  <a:srgbClr val="000000"/>
                </a:solidFill>
                <a:highlight>
                  <a:srgbClr val="FFFFFF"/>
                </a:highlight>
                <a:latin typeface="Arial"/>
                <a:cs typeface="Calibri"/>
              </a:rPr>
              <a:t> </a:t>
            </a:r>
            <a:endParaRPr lang="en-GB" sz="1350">
              <a:latin typeface="Arial"/>
              <a:cs typeface="Arial"/>
            </a:endParaRPr>
          </a:p>
          <a:p>
            <a:pPr marL="342900" indent="-342900">
              <a:buAutoNum type="arabicPeriod"/>
            </a:pPr>
            <a:endParaRPr lang="en-GB" sz="1600">
              <a:solidFill>
                <a:srgbClr val="000000"/>
              </a:solidFill>
              <a:highlight>
                <a:srgbClr val="FFFFFF"/>
              </a:highlight>
              <a:latin typeface="Arial"/>
              <a:cs typeface="Calibri"/>
            </a:endParaRPr>
          </a:p>
          <a:p>
            <a:pPr marL="342900" indent="-342900">
              <a:buAutoNum type="arabicPeriod"/>
            </a:pPr>
            <a:r>
              <a:rPr lang="en-GB" sz="1600">
                <a:solidFill>
                  <a:srgbClr val="000000"/>
                </a:solidFill>
                <a:highlight>
                  <a:srgbClr val="FFFFFF"/>
                </a:highlight>
                <a:latin typeface="Arial"/>
                <a:cs typeface="Calibri"/>
              </a:rPr>
              <a:t>TEAPs are the primary means of articulating education-focused initiatives in each Department.</a:t>
            </a:r>
          </a:p>
          <a:p>
            <a:pPr marL="937895" lvl="1" indent="-342900">
              <a:buAutoNum type="arabicPeriod"/>
            </a:pPr>
            <a:endParaRPr lang="en-GB" sz="1600">
              <a:solidFill>
                <a:srgbClr val="000000"/>
              </a:solidFill>
              <a:highlight>
                <a:srgbClr val="FFFFFF"/>
              </a:highlight>
              <a:latin typeface="Arial"/>
              <a:cs typeface="Calibri"/>
            </a:endParaRPr>
          </a:p>
          <a:p>
            <a:pPr marL="342900" indent="-342900">
              <a:buAutoNum type="arabicPeriod"/>
            </a:pPr>
            <a:r>
              <a:rPr lang="en-GB" sz="1600">
                <a:solidFill>
                  <a:srgbClr val="000000"/>
                </a:solidFill>
                <a:highlight>
                  <a:srgbClr val="FFFFFF"/>
                </a:highlight>
                <a:latin typeface="Arial"/>
                <a:cs typeface="Calibri"/>
              </a:rPr>
              <a:t>TEAPs have been designed to reflect the strategic importance of the Teaching Excellence Framework (TEF), and should be developed in context of the priorities for Education and Student Experience in the </a:t>
            </a:r>
            <a:r>
              <a:rPr lang="en-GB" sz="1600" u="sng">
                <a:solidFill>
                  <a:srgbClr val="0563C1"/>
                </a:solidFill>
                <a:highlight>
                  <a:srgbClr val="FFFFFF"/>
                </a:highlight>
                <a:latin typeface="Arial"/>
                <a:cs typeface="Calibri"/>
                <a:hlinkClick r:id="rId4"/>
              </a:rPr>
              <a:t>2030 Strategy</a:t>
            </a:r>
            <a:r>
              <a:rPr lang="en-GB" sz="1600">
                <a:solidFill>
                  <a:srgbClr val="000000"/>
                </a:solidFill>
                <a:highlight>
                  <a:srgbClr val="FFFFFF"/>
                </a:highlight>
                <a:latin typeface="Arial"/>
                <a:cs typeface="Calibri"/>
              </a:rPr>
              <a:t>, and the priorities of the </a:t>
            </a:r>
            <a:r>
              <a:rPr lang="en-GB" sz="1600" u="sng">
                <a:solidFill>
                  <a:srgbClr val="0563C1"/>
                </a:solidFill>
                <a:highlight>
                  <a:srgbClr val="FFFFFF"/>
                </a:highlight>
                <a:latin typeface="Arial"/>
                <a:cs typeface="Calibri"/>
                <a:hlinkClick r:id="rId5"/>
              </a:rPr>
              <a:t>Education Strategy 2019-2025. </a:t>
            </a:r>
            <a:r>
              <a:rPr lang="en-GB" sz="1600">
                <a:solidFill>
                  <a:srgbClr val="000000"/>
                </a:solidFill>
                <a:highlight>
                  <a:srgbClr val="FFFFFF"/>
                </a:highlight>
                <a:latin typeface="Arial"/>
                <a:cs typeface="Calibri"/>
              </a:rPr>
              <a:t>The latter include:</a:t>
            </a:r>
          </a:p>
          <a:p>
            <a:pPr marL="896620" lvl="2" indent="-342900">
              <a:buAutoNum type="alphaLcParenR"/>
            </a:pPr>
            <a:r>
              <a:rPr lang="en-GB" sz="1400">
                <a:solidFill>
                  <a:srgbClr val="000000"/>
                </a:solidFill>
                <a:highlight>
                  <a:srgbClr val="FFFFFF"/>
                </a:highlight>
                <a:latin typeface="Arial"/>
                <a:cs typeface="Calibri"/>
              </a:rPr>
              <a:t>Enhance our Undergraduate Offer in: the Quality of Learning, Teaching, Student Support and Student Outcomes; and in International Attractiveness </a:t>
            </a:r>
          </a:p>
          <a:p>
            <a:pPr marL="896620" lvl="2" indent="-342900">
              <a:buAutoNum type="alphaLcParenR"/>
            </a:pPr>
            <a:r>
              <a:rPr lang="en-GB" sz="1400">
                <a:solidFill>
                  <a:srgbClr val="000000"/>
                </a:solidFill>
                <a:highlight>
                  <a:srgbClr val="FFFFFF"/>
                </a:highlight>
                <a:latin typeface="Arial"/>
                <a:cs typeface="Calibri"/>
              </a:rPr>
              <a:t>Create an Internationally-Recognised, Market-Led Postgraduate Taught Portfolio </a:t>
            </a:r>
          </a:p>
          <a:p>
            <a:pPr marL="896620" lvl="2" indent="-342900">
              <a:buAutoNum type="alphaLcParenR"/>
            </a:pPr>
            <a:r>
              <a:rPr lang="en-GB" sz="1400">
                <a:solidFill>
                  <a:srgbClr val="000000"/>
                </a:solidFill>
                <a:highlight>
                  <a:srgbClr val="FFFFFF"/>
                </a:highlight>
                <a:latin typeface="Arial"/>
                <a:cs typeface="Calibri"/>
              </a:rPr>
              <a:t>Support and Enable Our People </a:t>
            </a:r>
          </a:p>
          <a:p>
            <a:pPr marL="896620" lvl="2" indent="-342900">
              <a:buAutoNum type="alphaLcParenR"/>
            </a:pPr>
            <a:r>
              <a:rPr lang="en-GB" sz="1400">
                <a:solidFill>
                  <a:srgbClr val="000000"/>
                </a:solidFill>
                <a:highlight>
                  <a:srgbClr val="FFFFFF"/>
                </a:highlight>
                <a:latin typeface="Arial"/>
                <a:cs typeface="Calibri"/>
              </a:rPr>
              <a:t>Capitalise on Digital Transformation </a:t>
            </a:r>
          </a:p>
          <a:p>
            <a:pPr marL="896620" lvl="2" indent="-342900">
              <a:buAutoNum type="alphaLcParenR"/>
            </a:pPr>
            <a:r>
              <a:rPr lang="en-GB" sz="1400">
                <a:solidFill>
                  <a:srgbClr val="000000"/>
                </a:solidFill>
                <a:highlight>
                  <a:srgbClr val="FFFFFF"/>
                </a:highlight>
                <a:latin typeface="Arial"/>
                <a:cs typeface="Calibri"/>
              </a:rPr>
              <a:t>Articulate a Distinctive Model for Education at Exeter </a:t>
            </a:r>
          </a:p>
          <a:p>
            <a:pPr marL="456565" indent="-456565">
              <a:buAutoNum type="arabicPeriod"/>
            </a:pPr>
            <a:endParaRPr lang="en-GB" sz="1600">
              <a:solidFill>
                <a:srgbClr val="000000"/>
              </a:solidFill>
              <a:highlight>
                <a:srgbClr val="FFFFFF"/>
              </a:highlight>
              <a:latin typeface="Arial"/>
              <a:cs typeface="Calibri"/>
            </a:endParaRPr>
          </a:p>
        </p:txBody>
      </p:sp>
    </p:spTree>
    <p:extLst>
      <p:ext uri="{BB962C8B-B14F-4D97-AF65-F5344CB8AC3E}">
        <p14:creationId xmlns:p14="http://schemas.microsoft.com/office/powerpoint/2010/main" val="2331865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40FB7-14D6-B40C-C887-121928055A97}"/>
              </a:ext>
            </a:extLst>
          </p:cNvPr>
          <p:cNvSpPr>
            <a:spLocks noGrp="1"/>
          </p:cNvSpPr>
          <p:nvPr>
            <p:ph type="title"/>
          </p:nvPr>
        </p:nvSpPr>
        <p:spPr/>
        <p:txBody>
          <a:bodyPr/>
          <a:lstStyle/>
          <a:p>
            <a:r>
              <a:rPr lang="en-US" sz="3200" b="1">
                <a:latin typeface="Outfit"/>
                <a:cs typeface="Arial"/>
              </a:rPr>
              <a:t>What is a TEM and how does this feed into our institutional priorities?</a:t>
            </a:r>
            <a:endParaRPr lang="en-US"/>
          </a:p>
        </p:txBody>
      </p:sp>
      <p:sp>
        <p:nvSpPr>
          <p:cNvPr id="7" name="Content Placeholder 6">
            <a:extLst>
              <a:ext uri="{FF2B5EF4-FFF2-40B4-BE49-F238E27FC236}">
                <a16:creationId xmlns:a16="http://schemas.microsoft.com/office/drawing/2014/main" id="{191F2DA3-0D94-C39F-8B98-9B8A7BC75F45}"/>
              </a:ext>
            </a:extLst>
          </p:cNvPr>
          <p:cNvSpPr>
            <a:spLocks noGrp="1"/>
          </p:cNvSpPr>
          <p:nvPr>
            <p:ph idx="1"/>
          </p:nvPr>
        </p:nvSpPr>
        <p:spPr>
          <a:xfrm>
            <a:off x="732811" y="1822742"/>
            <a:ext cx="10720985" cy="4897797"/>
          </a:xfrm>
        </p:spPr>
        <p:txBody>
          <a:bodyPr lIns="91440" tIns="45720" rIns="91440" bIns="45720" anchor="t"/>
          <a:lstStyle/>
          <a:p>
            <a:pPr marL="456565" indent="-456565">
              <a:buAutoNum type="arabicPeriod"/>
            </a:pPr>
            <a:r>
              <a:rPr lang="en-GB" sz="1800">
                <a:highlight>
                  <a:srgbClr val="FFFFFF"/>
                </a:highlight>
                <a:latin typeface="Arial"/>
                <a:cs typeface="Calibri"/>
              </a:rPr>
              <a:t>Department Teaching Excellence Action Plans undergo Faculty review and scrutiny via Teaching Excellence Monitoring (TEM) meetings.</a:t>
            </a:r>
            <a:endParaRPr lang="en-US" sz="1800">
              <a:latin typeface="Arial"/>
              <a:cs typeface="Calibri"/>
            </a:endParaRPr>
          </a:p>
          <a:p>
            <a:pPr marL="456565" indent="-456565">
              <a:buAutoNum type="arabicPeriod"/>
            </a:pPr>
            <a:r>
              <a:rPr lang="en-GB" sz="1800">
                <a:highlight>
                  <a:srgbClr val="FFFFFF"/>
                </a:highlight>
                <a:latin typeface="Arial"/>
                <a:cs typeface="Calibri"/>
              </a:rPr>
              <a:t>Our institutional priorities are derived from the evaluation of a wide range of evidence. The National Student Survey (NSS) is particularly prominent as the primary source of feedback relating to undergraduate provision; the priorities align closely to areas identified for enhancement following analysis of the NSS results, as well as themes emerging from the previous year’s Teaching Excellence Monitoring cycle. </a:t>
            </a:r>
          </a:p>
          <a:p>
            <a:pPr marL="456565" indent="-456565">
              <a:buAutoNum type="arabicPeriod"/>
            </a:pPr>
            <a:r>
              <a:rPr lang="en-GB" sz="1800">
                <a:highlight>
                  <a:srgbClr val="FFFFFF"/>
                </a:highlight>
                <a:latin typeface="Arial"/>
                <a:cs typeface="Arial"/>
              </a:rPr>
              <a:t>Our institutional priorities for 2023/2024 are as follows (mirroring 2022/2023). These should be utilised to help write TEAPs:</a:t>
            </a:r>
            <a:endParaRPr lang="en-US" sz="1800">
              <a:highlight>
                <a:srgbClr val="FFFFFF"/>
              </a:highlight>
              <a:latin typeface="Arial"/>
              <a:cs typeface="Arial"/>
            </a:endParaRPr>
          </a:p>
          <a:p>
            <a:pPr marL="1010285" lvl="2" indent="-456565">
              <a:buAutoNum type="arabicPeriod"/>
            </a:pPr>
            <a:r>
              <a:rPr lang="en-GB" sz="1600" b="1">
                <a:highlight>
                  <a:srgbClr val="FFFFFF"/>
                </a:highlight>
                <a:latin typeface="Arial"/>
                <a:cs typeface="Arial"/>
              </a:rPr>
              <a:t>Success for All Our Students</a:t>
            </a:r>
            <a:r>
              <a:rPr lang="en-GB" sz="1600">
                <a:highlight>
                  <a:srgbClr val="FFFFFF"/>
                </a:highlight>
                <a:latin typeface="Arial"/>
                <a:cs typeface="Arial"/>
              </a:rPr>
              <a:t>: Driving down experience and awarding gaps</a:t>
            </a:r>
          </a:p>
          <a:p>
            <a:pPr marL="1010285" lvl="2" indent="-456565">
              <a:buAutoNum type="arabicPeriod"/>
            </a:pPr>
            <a:r>
              <a:rPr lang="en-GB" sz="1600">
                <a:highlight>
                  <a:srgbClr val="FFFFFF"/>
                </a:highlight>
                <a:latin typeface="Arial"/>
                <a:cs typeface="Arial"/>
              </a:rPr>
              <a:t>Creating and strengthening </a:t>
            </a:r>
            <a:r>
              <a:rPr lang="en-GB" sz="1600" b="1">
                <a:highlight>
                  <a:srgbClr val="FFFFFF"/>
                </a:highlight>
                <a:latin typeface="Arial"/>
                <a:cs typeface="Arial"/>
              </a:rPr>
              <a:t>learning communities: </a:t>
            </a:r>
            <a:r>
              <a:rPr lang="en-GB" sz="1600">
                <a:highlight>
                  <a:srgbClr val="FFFFFF"/>
                </a:highlight>
                <a:latin typeface="Arial"/>
                <a:cs typeface="Arial"/>
              </a:rPr>
              <a:t>including partnership with student unions through academic representation) and freedom of expression (new NSS question 35. During your studies, how free did you feel to express your ideas, opinions, and beliefs?)</a:t>
            </a:r>
            <a:endParaRPr lang="en-GB" sz="1800">
              <a:latin typeface="Arial"/>
              <a:cs typeface="Arial"/>
            </a:endParaRPr>
          </a:p>
          <a:p>
            <a:pPr marL="1010285" lvl="2" indent="-456565">
              <a:buAutoNum type="arabicPeriod"/>
            </a:pPr>
            <a:r>
              <a:rPr lang="en-GB" sz="1600">
                <a:highlight>
                  <a:srgbClr val="FFFFFF"/>
                </a:highlight>
                <a:latin typeface="Arial"/>
                <a:cs typeface="Arial"/>
              </a:rPr>
              <a:t>Using</a:t>
            </a:r>
            <a:r>
              <a:rPr lang="en-GB" sz="1600" b="1">
                <a:highlight>
                  <a:srgbClr val="FFFFFF"/>
                </a:highlight>
                <a:latin typeface="Arial"/>
                <a:cs typeface="Arial"/>
              </a:rPr>
              <a:t> assessment and feedback </a:t>
            </a:r>
            <a:r>
              <a:rPr lang="en-GB" sz="1600">
                <a:highlight>
                  <a:srgbClr val="FFFFFF"/>
                </a:highlight>
                <a:latin typeface="Arial"/>
                <a:cs typeface="Arial"/>
              </a:rPr>
              <a:t>to enhance learning and enable student success: with particular focus on how to realise efficiencies (reduce assessment burden) and design authentic assessment.</a:t>
            </a:r>
          </a:p>
          <a:p>
            <a:pPr marL="1010285" lvl="2" indent="-456565">
              <a:buAutoNum type="arabicPeriod"/>
            </a:pPr>
            <a:r>
              <a:rPr lang="en-GB" sz="1600">
                <a:highlight>
                  <a:srgbClr val="FFFFFF"/>
                </a:highlight>
                <a:latin typeface="Arial"/>
                <a:cs typeface="Arial"/>
              </a:rPr>
              <a:t>Providing consistent, robust personal </a:t>
            </a:r>
            <a:r>
              <a:rPr lang="en-GB" sz="1600" b="1">
                <a:highlight>
                  <a:srgbClr val="FFFFFF"/>
                </a:highlight>
                <a:latin typeface="Arial"/>
                <a:cs typeface="Arial"/>
              </a:rPr>
              <a:t>academic support and guidance </a:t>
            </a:r>
            <a:r>
              <a:rPr lang="en-GB" sz="1600">
                <a:highlight>
                  <a:srgbClr val="FFFFFF"/>
                </a:highlight>
                <a:latin typeface="Arial"/>
                <a:cs typeface="Arial"/>
              </a:rPr>
              <a:t>for every student.</a:t>
            </a:r>
          </a:p>
          <a:p>
            <a:pPr marL="733425" lvl="1" indent="-456565">
              <a:buAutoNum type="arabicPeriod"/>
            </a:pPr>
            <a:endParaRPr lang="en-GB" sz="1550">
              <a:solidFill>
                <a:srgbClr val="3F6C6B"/>
              </a:solidFill>
              <a:highlight>
                <a:srgbClr val="FFFFFF"/>
              </a:highlight>
              <a:latin typeface="Arial"/>
              <a:cs typeface="Arial"/>
            </a:endParaRPr>
          </a:p>
          <a:p>
            <a:pPr marL="733425" lvl="1" indent="-138430">
              <a:buAutoNum type="arabicPeriod"/>
            </a:pPr>
            <a:endParaRPr lang="en-GB" sz="1550" b="1">
              <a:solidFill>
                <a:srgbClr val="000000"/>
              </a:solidFill>
              <a:highlight>
                <a:srgbClr val="FFFFFF"/>
              </a:highlight>
              <a:latin typeface="Arial"/>
              <a:cs typeface="Arial"/>
            </a:endParaRPr>
          </a:p>
          <a:p>
            <a:pPr marL="733425" lvl="1" indent="-138430">
              <a:buAutoNum type="arabicPeriod"/>
            </a:pPr>
            <a:endParaRPr lang="en-GB" sz="1550" b="1">
              <a:solidFill>
                <a:srgbClr val="000000"/>
              </a:solidFill>
              <a:highlight>
                <a:srgbClr val="FFFFFF"/>
              </a:highlight>
              <a:latin typeface="Arial"/>
              <a:cs typeface="Arial"/>
            </a:endParaRPr>
          </a:p>
          <a:p>
            <a:pPr marL="415290" lvl="1" indent="-138430"/>
            <a:endParaRPr lang="en-GB" sz="1650">
              <a:latin typeface="Arial"/>
              <a:cs typeface="Arial"/>
            </a:endParaRPr>
          </a:p>
          <a:p>
            <a:pPr marL="733425" lvl="1" indent="-456565">
              <a:buAutoNum type="alphaLcParenR"/>
            </a:pPr>
            <a:endParaRPr lang="en-GB" sz="1600">
              <a:solidFill>
                <a:srgbClr val="000000"/>
              </a:solidFill>
              <a:highlight>
                <a:srgbClr val="FFFF00"/>
              </a:highlight>
              <a:latin typeface="Arial"/>
              <a:cs typeface="Arial"/>
            </a:endParaRPr>
          </a:p>
          <a:p>
            <a:pPr marL="456565" indent="-456565">
              <a:buAutoNum type="arabicPeriod"/>
            </a:pPr>
            <a:endParaRPr lang="en-GB" sz="1800">
              <a:highlight>
                <a:srgbClr val="FFFFFF"/>
              </a:highlight>
              <a:latin typeface="Arial"/>
              <a:cs typeface="Calibri"/>
            </a:endParaRPr>
          </a:p>
          <a:p>
            <a:pPr marL="937895" lvl="1" indent="-342900">
              <a:buAutoNum type="alphaLcParenR"/>
            </a:pPr>
            <a:endParaRPr lang="en-GB" sz="1800">
              <a:solidFill>
                <a:srgbClr val="000000"/>
              </a:solidFill>
              <a:highlight>
                <a:srgbClr val="FFFFFF"/>
              </a:highlight>
              <a:latin typeface="Arial"/>
              <a:cs typeface="Calibri"/>
            </a:endParaRPr>
          </a:p>
          <a:p>
            <a:pPr marL="456565" indent="-456565">
              <a:buAutoNum type="arabicPeriod"/>
            </a:pPr>
            <a:endParaRPr lang="en-GB" sz="1100">
              <a:solidFill>
                <a:srgbClr val="000000"/>
              </a:solidFill>
              <a:highlight>
                <a:srgbClr val="FFFFFF"/>
              </a:highlight>
              <a:latin typeface="Arial"/>
              <a:cs typeface="Calibri"/>
            </a:endParaRPr>
          </a:p>
        </p:txBody>
      </p:sp>
    </p:spTree>
    <p:extLst>
      <p:ext uri="{BB962C8B-B14F-4D97-AF65-F5344CB8AC3E}">
        <p14:creationId xmlns:p14="http://schemas.microsoft.com/office/powerpoint/2010/main" val="2096025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40FB7-14D6-B40C-C887-121928055A97}"/>
              </a:ext>
            </a:extLst>
          </p:cNvPr>
          <p:cNvSpPr>
            <a:spLocks noGrp="1"/>
          </p:cNvSpPr>
          <p:nvPr>
            <p:ph type="title"/>
          </p:nvPr>
        </p:nvSpPr>
        <p:spPr/>
        <p:txBody>
          <a:bodyPr/>
          <a:lstStyle/>
          <a:p>
            <a:r>
              <a:rPr lang="en-US" sz="3200" b="1">
                <a:latin typeface="Outfit"/>
                <a:cs typeface="Arial"/>
              </a:rPr>
              <a:t>Who is responsible for creating a TEAP?</a:t>
            </a:r>
            <a:endParaRPr lang="en-US"/>
          </a:p>
        </p:txBody>
      </p:sp>
      <p:sp>
        <p:nvSpPr>
          <p:cNvPr id="4" name="Content Placeholder 3">
            <a:extLst>
              <a:ext uri="{FF2B5EF4-FFF2-40B4-BE49-F238E27FC236}">
                <a16:creationId xmlns:a16="http://schemas.microsoft.com/office/drawing/2014/main" id="{81C91DE5-436F-508F-C3A9-5C000141D22B}"/>
              </a:ext>
            </a:extLst>
          </p:cNvPr>
          <p:cNvSpPr>
            <a:spLocks noGrp="1"/>
          </p:cNvSpPr>
          <p:nvPr>
            <p:ph idx="1"/>
          </p:nvPr>
        </p:nvSpPr>
        <p:spPr/>
        <p:txBody>
          <a:bodyPr lIns="91440" tIns="45720" rIns="91440" bIns="45720" anchor="t"/>
          <a:lstStyle/>
          <a:p>
            <a:pPr marL="0" indent="0">
              <a:buNone/>
            </a:pPr>
            <a:r>
              <a:rPr lang="en-GB" sz="1900" b="1" dirty="0">
                <a:latin typeface="Arial"/>
                <a:cs typeface="Arial"/>
              </a:rPr>
              <a:t>Directors of Education and Student Experience</a:t>
            </a:r>
            <a:r>
              <a:rPr lang="en-GB" sz="1900">
                <a:latin typeface="Arial"/>
                <a:cs typeface="Arial"/>
              </a:rPr>
              <a:t> in Departments should:</a:t>
            </a:r>
            <a:endParaRPr lang="en-US"/>
          </a:p>
          <a:p>
            <a:pPr marL="138430" indent="-138430"/>
            <a:r>
              <a:rPr lang="en-GB" sz="1900" b="1">
                <a:latin typeface="Arial"/>
                <a:cs typeface="Arial"/>
              </a:rPr>
              <a:t>Lead </a:t>
            </a:r>
            <a:r>
              <a:rPr lang="en-GB" sz="1900">
                <a:latin typeface="Arial"/>
                <a:cs typeface="Arial"/>
              </a:rPr>
              <a:t>the completion of the TEAP template, in consultation with colleagues and student representatives. </a:t>
            </a:r>
            <a:endParaRPr lang="en-GB">
              <a:cs typeface="Arial"/>
            </a:endParaRPr>
          </a:p>
          <a:p>
            <a:pPr marL="138430" indent="-138430"/>
            <a:r>
              <a:rPr lang="en-GB" sz="1900" b="1">
                <a:latin typeface="Arial"/>
                <a:cs typeface="Arial"/>
              </a:rPr>
              <a:t>Collaborate </a:t>
            </a:r>
            <a:r>
              <a:rPr lang="en-GB" sz="1900">
                <a:latin typeface="Arial"/>
                <a:cs typeface="Arial"/>
              </a:rPr>
              <a:t>with all relevant colleagues who can support in the development and implementation of TEAPs, including with all relevant Academic and Professional Service (PS) colleagues who can provide support, including Departmental Managers, and student representatives. </a:t>
            </a:r>
            <a:endParaRPr lang="en-GB" sz="1900">
              <a:cs typeface="Arial"/>
            </a:endParaRPr>
          </a:p>
          <a:p>
            <a:pPr marL="138430" indent="-138430"/>
            <a:r>
              <a:rPr lang="en-GB" sz="1900" b="1">
                <a:latin typeface="Arial"/>
                <a:cs typeface="Arial"/>
              </a:rPr>
              <a:t>Identify </a:t>
            </a:r>
            <a:r>
              <a:rPr lang="en-GB" sz="1900">
                <a:latin typeface="Arial"/>
                <a:cs typeface="Arial"/>
              </a:rPr>
              <a:t>actions/responsibilities to allocate to themselves and other staff.</a:t>
            </a:r>
          </a:p>
          <a:p>
            <a:pPr marL="138430" indent="-138430"/>
            <a:endParaRPr lang="en-GB" sz="1900" dirty="0">
              <a:latin typeface="Arial"/>
              <a:cs typeface="Arial"/>
            </a:endParaRPr>
          </a:p>
          <a:p>
            <a:pPr marL="0" indent="0">
              <a:buNone/>
            </a:pPr>
            <a:r>
              <a:rPr lang="en-GB" sz="1900" b="1">
                <a:latin typeface="Arial"/>
                <a:cs typeface="Arial"/>
              </a:rPr>
              <a:t>Associate Pro-Vice Chancellors (Education) </a:t>
            </a:r>
            <a:r>
              <a:rPr lang="en-GB" sz="1900">
                <a:latin typeface="Arial"/>
                <a:cs typeface="Arial"/>
              </a:rPr>
              <a:t>will </a:t>
            </a:r>
            <a:r>
              <a:rPr lang="en-GB" sz="1900" b="1">
                <a:latin typeface="Arial"/>
                <a:cs typeface="Arial"/>
              </a:rPr>
              <a:t>oversee </a:t>
            </a:r>
            <a:r>
              <a:rPr lang="en-GB" sz="1900">
                <a:latin typeface="Arial"/>
                <a:cs typeface="Arial"/>
              </a:rPr>
              <a:t>regular scrutiny of TEAPs in their Faculties, with Pro-Vice Chancellors having ultimate ownership of Faculty plans. </a:t>
            </a:r>
          </a:p>
        </p:txBody>
      </p:sp>
    </p:spTree>
    <p:extLst>
      <p:ext uri="{BB962C8B-B14F-4D97-AF65-F5344CB8AC3E}">
        <p14:creationId xmlns:p14="http://schemas.microsoft.com/office/powerpoint/2010/main" val="3524537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40FB7-14D6-B40C-C887-121928055A97}"/>
              </a:ext>
            </a:extLst>
          </p:cNvPr>
          <p:cNvSpPr>
            <a:spLocks noGrp="1"/>
          </p:cNvSpPr>
          <p:nvPr>
            <p:ph type="title"/>
          </p:nvPr>
        </p:nvSpPr>
        <p:spPr/>
        <p:txBody>
          <a:bodyPr/>
          <a:lstStyle/>
          <a:p>
            <a:r>
              <a:rPr lang="en-US" sz="3200" b="1">
                <a:latin typeface="Outfit"/>
                <a:cs typeface="Arial"/>
              </a:rPr>
              <a:t>At what level is a TEAP created?</a:t>
            </a:r>
            <a:endParaRPr lang="en-US"/>
          </a:p>
        </p:txBody>
      </p:sp>
      <p:sp>
        <p:nvSpPr>
          <p:cNvPr id="4" name="Content Placeholder 3">
            <a:extLst>
              <a:ext uri="{FF2B5EF4-FFF2-40B4-BE49-F238E27FC236}">
                <a16:creationId xmlns:a16="http://schemas.microsoft.com/office/drawing/2014/main" id="{81C91DE5-436F-508F-C3A9-5C000141D22B}"/>
              </a:ext>
            </a:extLst>
          </p:cNvPr>
          <p:cNvSpPr>
            <a:spLocks noGrp="1"/>
          </p:cNvSpPr>
          <p:nvPr>
            <p:ph idx="1"/>
          </p:nvPr>
        </p:nvSpPr>
        <p:spPr/>
        <p:txBody>
          <a:bodyPr lIns="91440" tIns="45720" rIns="91440" bIns="45720" anchor="t"/>
          <a:lstStyle/>
          <a:p>
            <a:pPr marL="138430" indent="-138430"/>
            <a:r>
              <a:rPr lang="en-GB" sz="1900">
                <a:latin typeface="Arial"/>
                <a:cs typeface="Arial"/>
              </a:rPr>
              <a:t>TEAPs should normally be written and </a:t>
            </a:r>
            <a:r>
              <a:rPr lang="en-GB" sz="1900" b="1">
                <a:latin typeface="Arial"/>
                <a:cs typeface="Arial"/>
              </a:rPr>
              <a:t>implemented at the level </a:t>
            </a:r>
            <a:r>
              <a:rPr lang="en-GB" sz="1900">
                <a:latin typeface="Arial"/>
                <a:cs typeface="Arial"/>
              </a:rPr>
              <a:t>of an </a:t>
            </a:r>
            <a:r>
              <a:rPr lang="en-GB" sz="1900" b="1">
                <a:latin typeface="Arial"/>
                <a:cs typeface="Arial"/>
              </a:rPr>
              <a:t>academic Department, encompassing all taught students (UG and PGT).</a:t>
            </a:r>
          </a:p>
          <a:p>
            <a:pPr marL="138430" indent="-138430"/>
            <a:r>
              <a:rPr lang="en-GB" sz="1900">
                <a:latin typeface="Arial"/>
                <a:cs typeface="Arial"/>
              </a:rPr>
              <a:t>In some cases, it may be appropriate to develop </a:t>
            </a:r>
            <a:r>
              <a:rPr lang="en-GB" sz="1900" b="1">
                <a:latin typeface="Arial"/>
                <a:cs typeface="Arial"/>
              </a:rPr>
              <a:t>separate TEAPs at UG and PGT level, for specific programmes or groups </a:t>
            </a:r>
            <a:r>
              <a:rPr lang="en-GB" sz="1900">
                <a:latin typeface="Arial"/>
                <a:cs typeface="Arial"/>
              </a:rPr>
              <a:t>of programmes at the </a:t>
            </a:r>
            <a:r>
              <a:rPr lang="en-GB" sz="1900" b="1">
                <a:latin typeface="Arial"/>
                <a:cs typeface="Arial"/>
              </a:rPr>
              <a:t>discretion of the Directors of Education and Student Experience. </a:t>
            </a:r>
          </a:p>
          <a:p>
            <a:pPr marL="138430" indent="-138430"/>
            <a:r>
              <a:rPr lang="en-GB" sz="1900">
                <a:latin typeface="Arial"/>
                <a:cs typeface="Arial"/>
              </a:rPr>
              <a:t>For </a:t>
            </a:r>
            <a:r>
              <a:rPr lang="en-GB" sz="1900" b="1">
                <a:latin typeface="Arial"/>
                <a:cs typeface="Arial"/>
              </a:rPr>
              <a:t>Degree Apprenticeship programmes,</a:t>
            </a:r>
            <a:r>
              <a:rPr lang="en-GB" sz="1900">
                <a:latin typeface="Arial"/>
                <a:cs typeface="Arial"/>
              </a:rPr>
              <a:t> the relevant Ofsted-stipulated Quality Improvement Plan (QIP – institutional level) and Self-Assessment Report (SAR – programme level) must be referenced in/appended to the appropriate TEAP. The information reported from the QIP or SAR does not necessitate duplication in the TEAP and may be dealt with through referencing the relevant documentation (e.g. ‘For Degree Apprenticeship-specific actions, please see the appended QIP/SAR’).  </a:t>
            </a:r>
            <a:endParaRPr lang="en-GB" sz="1900" b="1">
              <a:latin typeface="Arial"/>
              <a:cs typeface="Arial"/>
            </a:endParaRPr>
          </a:p>
          <a:p>
            <a:pPr marL="138430" indent="-138430"/>
            <a:r>
              <a:rPr lang="en-GB" sz="1900" b="1">
                <a:latin typeface="Arial"/>
                <a:cs typeface="Arial"/>
              </a:rPr>
              <a:t>INTO </a:t>
            </a:r>
            <a:r>
              <a:rPr lang="en-GB" sz="1900">
                <a:latin typeface="Arial"/>
                <a:cs typeface="Arial"/>
              </a:rPr>
              <a:t>should also be included in the TEAPs/TEMs processes, as well as programmes held in </a:t>
            </a:r>
            <a:r>
              <a:rPr lang="en-GB" sz="1900" b="1">
                <a:latin typeface="Arial"/>
                <a:cs typeface="Arial"/>
              </a:rPr>
              <a:t>academic partnerships</a:t>
            </a:r>
            <a:r>
              <a:rPr lang="en-GB" sz="1900">
                <a:latin typeface="Arial"/>
                <a:cs typeface="Arial"/>
              </a:rPr>
              <a:t> with other institutions.</a:t>
            </a:r>
          </a:p>
        </p:txBody>
      </p:sp>
    </p:spTree>
    <p:extLst>
      <p:ext uri="{BB962C8B-B14F-4D97-AF65-F5344CB8AC3E}">
        <p14:creationId xmlns:p14="http://schemas.microsoft.com/office/powerpoint/2010/main" val="658104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40FB7-14D6-B40C-C887-121928055A97}"/>
              </a:ext>
            </a:extLst>
          </p:cNvPr>
          <p:cNvSpPr>
            <a:spLocks noGrp="1"/>
          </p:cNvSpPr>
          <p:nvPr>
            <p:ph type="title"/>
          </p:nvPr>
        </p:nvSpPr>
        <p:spPr/>
        <p:txBody>
          <a:bodyPr/>
          <a:lstStyle/>
          <a:p>
            <a:r>
              <a:rPr lang="en-US" sz="2800" b="1">
                <a:latin typeface="Outfit"/>
                <a:cs typeface="Arial"/>
              </a:rPr>
              <a:t>Where are the templates for TEAPs stored?</a:t>
            </a:r>
            <a:endParaRPr lang="en-US" sz="2800" b="1">
              <a:cs typeface="Arial"/>
            </a:endParaRPr>
          </a:p>
        </p:txBody>
      </p:sp>
      <p:sp>
        <p:nvSpPr>
          <p:cNvPr id="4" name="Content Placeholder 3">
            <a:extLst>
              <a:ext uri="{FF2B5EF4-FFF2-40B4-BE49-F238E27FC236}">
                <a16:creationId xmlns:a16="http://schemas.microsoft.com/office/drawing/2014/main" id="{81C91DE5-436F-508F-C3A9-5C000141D22B}"/>
              </a:ext>
            </a:extLst>
          </p:cNvPr>
          <p:cNvSpPr>
            <a:spLocks noGrp="1"/>
          </p:cNvSpPr>
          <p:nvPr>
            <p:ph idx="1"/>
          </p:nvPr>
        </p:nvSpPr>
        <p:spPr>
          <a:xfrm>
            <a:off x="521761" y="1290965"/>
            <a:ext cx="10980263" cy="4771243"/>
          </a:xfrm>
        </p:spPr>
        <p:txBody>
          <a:bodyPr lIns="91440" tIns="45720" rIns="91440" bIns="45720" anchor="t"/>
          <a:lstStyle/>
          <a:p>
            <a:pPr marL="138430" indent="-138430"/>
            <a:r>
              <a:rPr lang="en-GB" sz="1600" b="1" dirty="0">
                <a:latin typeface="Arial"/>
                <a:cs typeface="Arial"/>
              </a:rPr>
              <a:t>For 2023/24, Directors of Education and Student Experience</a:t>
            </a:r>
            <a:r>
              <a:rPr lang="en-GB" sz="1600" dirty="0">
                <a:latin typeface="Arial"/>
                <a:cs typeface="Arial"/>
              </a:rPr>
              <a:t> do not need to create a new TEAP.</a:t>
            </a:r>
            <a:endParaRPr lang="en-US" dirty="0"/>
          </a:p>
          <a:p>
            <a:pPr marL="138430" indent="-138430"/>
            <a:r>
              <a:rPr lang="en-GB" sz="1600" dirty="0">
                <a:latin typeface="Arial"/>
                <a:cs typeface="Arial"/>
              </a:rPr>
              <a:t>Instead, they should amend/update the TEAPs from </a:t>
            </a:r>
            <a:r>
              <a:rPr lang="en-GB" sz="1600" b="1" dirty="0">
                <a:latin typeface="Arial"/>
                <a:cs typeface="Arial"/>
              </a:rPr>
              <a:t>2022/23, </a:t>
            </a:r>
            <a:r>
              <a:rPr lang="en-GB" sz="1600" dirty="0">
                <a:latin typeface="Arial"/>
                <a:cs typeface="Arial"/>
              </a:rPr>
              <a:t>but </a:t>
            </a:r>
            <a:r>
              <a:rPr lang="en-GB" sz="1600" b="1" dirty="0">
                <a:highlight>
                  <a:srgbClr val="FFFF00"/>
                </a:highlight>
                <a:latin typeface="Arial"/>
                <a:cs typeface="Arial"/>
              </a:rPr>
              <a:t>remove </a:t>
            </a:r>
            <a:r>
              <a:rPr lang="en-GB" sz="1600" dirty="0">
                <a:latin typeface="Arial"/>
                <a:cs typeface="Arial"/>
              </a:rPr>
              <a:t>any references to the year (e.g. ‘2022/23’) to avoid the need to copy content across to new templates. E.g.,</a:t>
            </a:r>
            <a:endParaRPr lang="en-GB" dirty="0"/>
          </a:p>
          <a:p>
            <a:pPr marL="138430" indent="-138430"/>
            <a:endParaRPr lang="en-GB" sz="1600">
              <a:latin typeface="Arial"/>
              <a:cs typeface="Arial"/>
            </a:endParaRPr>
          </a:p>
          <a:p>
            <a:pPr marL="138430" indent="-138430"/>
            <a:endParaRPr lang="en-GB" sz="1600">
              <a:latin typeface="Arial"/>
              <a:cs typeface="Arial"/>
            </a:endParaRPr>
          </a:p>
          <a:p>
            <a:pPr marL="138430" indent="-138430"/>
            <a:endParaRPr lang="en-GB" sz="1600">
              <a:latin typeface="Arial"/>
              <a:cs typeface="Arial"/>
            </a:endParaRPr>
          </a:p>
          <a:p>
            <a:pPr marL="138430" indent="-138430"/>
            <a:endParaRPr lang="en-GB" sz="1600">
              <a:latin typeface="Arial"/>
              <a:cs typeface="Arial"/>
            </a:endParaRPr>
          </a:p>
          <a:p>
            <a:pPr marL="138430" indent="-138430"/>
            <a:endParaRPr lang="en-GB" sz="1600">
              <a:latin typeface="Arial"/>
              <a:cs typeface="Arial"/>
            </a:endParaRPr>
          </a:p>
          <a:p>
            <a:pPr marL="138430" indent="-138430"/>
            <a:endParaRPr lang="en-GB" sz="1600">
              <a:latin typeface="Arial"/>
              <a:cs typeface="Arial"/>
            </a:endParaRPr>
          </a:p>
          <a:p>
            <a:pPr marL="138430" indent="-138430"/>
            <a:endParaRPr lang="en-GB" sz="1600">
              <a:latin typeface="Arial"/>
              <a:cs typeface="Arial"/>
            </a:endParaRPr>
          </a:p>
          <a:p>
            <a:pPr marL="138430" indent="-138430"/>
            <a:endParaRPr lang="en-GB" sz="1600">
              <a:latin typeface="Arial"/>
              <a:cs typeface="Arial"/>
            </a:endParaRPr>
          </a:p>
          <a:p>
            <a:pPr marL="138430" indent="-138430"/>
            <a:endParaRPr lang="en-GB" sz="1600">
              <a:latin typeface="Arial"/>
              <a:cs typeface="Arial"/>
            </a:endParaRPr>
          </a:p>
          <a:p>
            <a:pPr marL="138430" indent="-138430"/>
            <a:endParaRPr lang="en-GB" sz="1600">
              <a:latin typeface="Arial"/>
              <a:cs typeface="Arial"/>
            </a:endParaRPr>
          </a:p>
          <a:p>
            <a:pPr marL="138430" indent="-138430"/>
            <a:r>
              <a:rPr lang="en-GB" sz="1600" b="1" dirty="0">
                <a:latin typeface="Arial"/>
                <a:cs typeface="Arial"/>
              </a:rPr>
              <a:t>Associate Pro Vice-Chancellors (Education) </a:t>
            </a:r>
            <a:r>
              <a:rPr lang="en-GB" sz="1600" dirty="0">
                <a:latin typeface="Arial"/>
                <a:cs typeface="Arial"/>
              </a:rPr>
              <a:t>and the </a:t>
            </a:r>
            <a:r>
              <a:rPr lang="en-GB" sz="1600" b="1" dirty="0">
                <a:latin typeface="Arial"/>
                <a:cs typeface="Arial"/>
              </a:rPr>
              <a:t>Director of Teaching Excellence and Enhancement </a:t>
            </a:r>
            <a:r>
              <a:rPr lang="en-GB" sz="1600" dirty="0">
                <a:latin typeface="Arial"/>
                <a:cs typeface="Arial"/>
              </a:rPr>
              <a:t>will work with </a:t>
            </a:r>
            <a:r>
              <a:rPr lang="en-GB" sz="1600" b="1" dirty="0">
                <a:latin typeface="Arial"/>
                <a:cs typeface="Arial"/>
              </a:rPr>
              <a:t>Directors of Education and Student Experience</a:t>
            </a:r>
            <a:r>
              <a:rPr lang="en-GB" sz="1600" dirty="0">
                <a:latin typeface="Arial"/>
                <a:cs typeface="Arial"/>
              </a:rPr>
              <a:t> to ensure there is an opportunity to reflect on the recent 2023 TEM process and consider the next steps for the TEAPs as part of Faculty and Department Education and Student Experience meetings or as appropriate during Term 3 of 2022/23.</a:t>
            </a:r>
          </a:p>
          <a:p>
            <a:pPr marL="138430" indent="-138430"/>
            <a:endParaRPr lang="en-GB" sz="1600" dirty="0">
              <a:latin typeface="Arial"/>
              <a:cs typeface="Arial"/>
            </a:endParaRPr>
          </a:p>
          <a:p>
            <a:pPr marL="138430" indent="-138430"/>
            <a:r>
              <a:rPr lang="en-GB" sz="1400" i="1">
                <a:latin typeface="Arial"/>
                <a:cs typeface="Arial"/>
              </a:rPr>
              <a:t>Note, this guidance refers to Term 1, 2 and 3 in accordance with </a:t>
            </a:r>
            <a:r>
              <a:rPr lang="en-GB" sz="1400" i="1" dirty="0">
                <a:latin typeface="Outfit"/>
                <a:cs typeface="Arial"/>
                <a:hlinkClick r:id="rId3"/>
              </a:rPr>
              <a:t>https://www.exeter.ac.uk/about/facts/termdates/</a:t>
            </a:r>
            <a:r>
              <a:rPr lang="en-GB" sz="1400" i="1">
                <a:latin typeface="Outfit"/>
                <a:cs typeface="Arial"/>
              </a:rPr>
              <a:t> ; Autumn (1), Spring (2) and Summer (3).</a:t>
            </a:r>
            <a:endParaRPr lang="en-GB" sz="1400" i="1">
              <a:latin typeface="Arial"/>
              <a:cs typeface="Arial"/>
            </a:endParaRPr>
          </a:p>
        </p:txBody>
      </p:sp>
      <p:pic>
        <p:nvPicPr>
          <p:cNvPr id="6" name="Picture 6" descr="Graphical user interface, text, application, email&#10;&#10;Description automatically generated">
            <a:extLst>
              <a:ext uri="{FF2B5EF4-FFF2-40B4-BE49-F238E27FC236}">
                <a16:creationId xmlns:a16="http://schemas.microsoft.com/office/drawing/2014/main" id="{CA87E758-D57A-C094-DF5B-AE2B4F30B445}"/>
              </a:ext>
            </a:extLst>
          </p:cNvPr>
          <p:cNvPicPr>
            <a:picLocks noChangeAspect="1"/>
          </p:cNvPicPr>
          <p:nvPr/>
        </p:nvPicPr>
        <p:blipFill>
          <a:blip r:embed="rId4"/>
          <a:stretch>
            <a:fillRect/>
          </a:stretch>
        </p:blipFill>
        <p:spPr>
          <a:xfrm>
            <a:off x="3138377" y="2337569"/>
            <a:ext cx="4408967" cy="26722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30271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40FB7-14D6-B40C-C887-121928055A97}"/>
              </a:ext>
            </a:extLst>
          </p:cNvPr>
          <p:cNvSpPr>
            <a:spLocks noGrp="1"/>
          </p:cNvSpPr>
          <p:nvPr>
            <p:ph type="title"/>
          </p:nvPr>
        </p:nvSpPr>
        <p:spPr/>
        <p:txBody>
          <a:bodyPr/>
          <a:lstStyle/>
          <a:p>
            <a:r>
              <a:rPr lang="en-US" sz="3200" b="1">
                <a:latin typeface="Outfit"/>
                <a:cs typeface="Arial"/>
              </a:rPr>
              <a:t>How should TEAPs be written?</a:t>
            </a:r>
            <a:endParaRPr lang="en-US"/>
          </a:p>
        </p:txBody>
      </p:sp>
      <p:sp>
        <p:nvSpPr>
          <p:cNvPr id="4" name="Content Placeholder 3">
            <a:extLst>
              <a:ext uri="{FF2B5EF4-FFF2-40B4-BE49-F238E27FC236}">
                <a16:creationId xmlns:a16="http://schemas.microsoft.com/office/drawing/2014/main" id="{81C91DE5-436F-508F-C3A9-5C000141D22B}"/>
              </a:ext>
            </a:extLst>
          </p:cNvPr>
          <p:cNvSpPr>
            <a:spLocks noGrp="1"/>
          </p:cNvSpPr>
          <p:nvPr>
            <p:ph idx="1"/>
          </p:nvPr>
        </p:nvSpPr>
        <p:spPr/>
        <p:txBody>
          <a:bodyPr lIns="91440" tIns="45720" rIns="91440" bIns="45720" anchor="t"/>
          <a:lstStyle/>
          <a:p>
            <a:pPr marL="138430" indent="-138430"/>
            <a:r>
              <a:rPr lang="en-GB" sz="1900" dirty="0">
                <a:latin typeface="Arial"/>
                <a:cs typeface="Arial"/>
              </a:rPr>
              <a:t>The TEAP Template has two sections: </a:t>
            </a:r>
            <a:r>
              <a:rPr lang="en-GB" sz="1900" b="1" dirty="0">
                <a:latin typeface="Arial"/>
                <a:cs typeface="Arial"/>
              </a:rPr>
              <a:t>Institutional Priorities and Actions, and Additional Local Priorities and Actions. </a:t>
            </a:r>
          </a:p>
          <a:p>
            <a:pPr marL="138430" indent="-138430"/>
            <a:r>
              <a:rPr lang="en-GB" sz="1900" dirty="0">
                <a:latin typeface="Arial"/>
                <a:cs typeface="Arial"/>
              </a:rPr>
              <a:t> The template is also intended to demonstrate alignment to the structure of the </a:t>
            </a:r>
            <a:r>
              <a:rPr lang="en-GB" sz="1900" b="1" dirty="0">
                <a:latin typeface="Arial"/>
                <a:cs typeface="Arial"/>
              </a:rPr>
              <a:t>TEF</a:t>
            </a:r>
            <a:r>
              <a:rPr lang="en-GB" sz="1900" dirty="0">
                <a:latin typeface="Arial"/>
                <a:cs typeface="Arial"/>
              </a:rPr>
              <a:t>, to support preparation for TEF exercises. </a:t>
            </a:r>
          </a:p>
          <a:p>
            <a:pPr marL="138430" indent="-138430"/>
            <a:r>
              <a:rPr lang="en-GB" sz="1900" b="1" dirty="0">
                <a:latin typeface="Arial"/>
                <a:cs typeface="Arial"/>
              </a:rPr>
              <a:t>Actions </a:t>
            </a:r>
            <a:r>
              <a:rPr lang="en-GB" sz="1900" dirty="0">
                <a:latin typeface="Arial"/>
                <a:cs typeface="Arial"/>
              </a:rPr>
              <a:t>should be </a:t>
            </a:r>
            <a:r>
              <a:rPr lang="en-GB" sz="1900" b="1" dirty="0">
                <a:latin typeface="Arial"/>
                <a:cs typeface="Arial"/>
              </a:rPr>
              <a:t>SMART</a:t>
            </a:r>
            <a:r>
              <a:rPr lang="en-GB" sz="1900" dirty="0">
                <a:latin typeface="Arial"/>
                <a:cs typeface="Arial"/>
              </a:rPr>
              <a:t> (Specific, Measurable, Achievable (or Agreed), Realistic, Time-bound) fashion, with </a:t>
            </a:r>
            <a:r>
              <a:rPr lang="en-GB" sz="1900" b="1" dirty="0">
                <a:latin typeface="Arial"/>
                <a:cs typeface="Arial"/>
              </a:rPr>
              <a:t>clear action owners and the identification of any support required.</a:t>
            </a:r>
            <a:r>
              <a:rPr lang="en-GB" sz="1900" dirty="0">
                <a:latin typeface="Arial"/>
                <a:cs typeface="Arial"/>
              </a:rPr>
              <a:t> </a:t>
            </a:r>
            <a:endParaRPr lang="en-US" sz="1900" dirty="0">
              <a:latin typeface="Arial"/>
              <a:cs typeface="Arial"/>
            </a:endParaRPr>
          </a:p>
          <a:p>
            <a:pPr marL="138430" indent="-138430"/>
            <a:r>
              <a:rPr lang="en-GB" sz="1900" dirty="0">
                <a:latin typeface="Arial"/>
                <a:cs typeface="Arial"/>
              </a:rPr>
              <a:t>Dates should be provided regarding updates on action statuses, to enable progress review.</a:t>
            </a:r>
          </a:p>
          <a:p>
            <a:pPr marL="138430" indent="-138430"/>
            <a:r>
              <a:rPr lang="en-GB" sz="1900" dirty="0">
                <a:latin typeface="Arial"/>
                <a:cs typeface="Arial"/>
              </a:rPr>
              <a:t>All actions should have regard to </a:t>
            </a:r>
            <a:r>
              <a:rPr lang="en-GB" sz="1900" b="1" dirty="0">
                <a:latin typeface="Arial"/>
                <a:cs typeface="Arial"/>
              </a:rPr>
              <a:t>differential experiences and outcomes within demographic groups</a:t>
            </a:r>
            <a:r>
              <a:rPr lang="en-GB" sz="1900" dirty="0">
                <a:latin typeface="Arial"/>
                <a:cs typeface="Arial"/>
              </a:rPr>
              <a:t> within the student body. </a:t>
            </a:r>
          </a:p>
          <a:p>
            <a:pPr marL="138430" indent="-138430"/>
            <a:r>
              <a:rPr lang="en-GB" sz="1900" dirty="0">
                <a:latin typeface="Arial"/>
                <a:cs typeface="Arial"/>
              </a:rPr>
              <a:t>There is no maximum number of actions to be included; </a:t>
            </a:r>
            <a:r>
              <a:rPr lang="en-GB" sz="1900" b="1" dirty="0">
                <a:latin typeface="Arial"/>
                <a:cs typeface="Arial"/>
              </a:rPr>
              <a:t>urgency and importance should be balanced with capacity and practicability.  </a:t>
            </a:r>
          </a:p>
          <a:p>
            <a:pPr marL="138430" indent="-138430"/>
            <a:r>
              <a:rPr lang="en-GB" sz="1900" dirty="0">
                <a:latin typeface="Arial"/>
                <a:cs typeface="Arial"/>
              </a:rPr>
              <a:t>TEAPs should </a:t>
            </a:r>
            <a:r>
              <a:rPr lang="en-GB" sz="1900" b="1" dirty="0">
                <a:latin typeface="Arial"/>
                <a:cs typeface="Arial"/>
              </a:rPr>
              <a:t>not be used to record ‘business-as-usual' or ‘standard operational’ actions;</a:t>
            </a:r>
            <a:r>
              <a:rPr lang="en-GB" sz="1900" dirty="0">
                <a:latin typeface="Arial"/>
                <a:cs typeface="Arial"/>
              </a:rPr>
              <a:t> however, they should be considered as the primary record of Departmental/Programme-level strategic action planning </a:t>
            </a:r>
            <a:r>
              <a:rPr lang="en-GB" sz="1900">
                <a:latin typeface="Arial"/>
                <a:cs typeface="Arial"/>
              </a:rPr>
              <a:t>regarding</a:t>
            </a:r>
            <a:r>
              <a:rPr lang="en-GB" sz="1900" dirty="0">
                <a:latin typeface="Arial"/>
                <a:cs typeface="Arial"/>
              </a:rPr>
              <a:t> education and student experience.</a:t>
            </a:r>
            <a:endParaRPr lang="en-GB" sz="1900" b="1" dirty="0">
              <a:latin typeface="Arial"/>
              <a:cs typeface="Arial"/>
            </a:endParaRPr>
          </a:p>
        </p:txBody>
      </p:sp>
    </p:spTree>
    <p:extLst>
      <p:ext uri="{BB962C8B-B14F-4D97-AF65-F5344CB8AC3E}">
        <p14:creationId xmlns:p14="http://schemas.microsoft.com/office/powerpoint/2010/main" val="633262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40FB7-14D6-B40C-C887-121928055A97}"/>
              </a:ext>
            </a:extLst>
          </p:cNvPr>
          <p:cNvSpPr>
            <a:spLocks noGrp="1"/>
          </p:cNvSpPr>
          <p:nvPr>
            <p:ph type="title"/>
          </p:nvPr>
        </p:nvSpPr>
        <p:spPr/>
        <p:txBody>
          <a:bodyPr/>
          <a:lstStyle/>
          <a:p>
            <a:r>
              <a:rPr lang="en-US" sz="3200" b="1">
                <a:latin typeface="Outfit"/>
                <a:cs typeface="Arial"/>
              </a:rPr>
              <a:t>How can I ensure my actions are SMART?</a:t>
            </a:r>
            <a:endParaRPr lang="en-US"/>
          </a:p>
        </p:txBody>
      </p:sp>
      <p:pic>
        <p:nvPicPr>
          <p:cNvPr id="7" name="Picture 7">
            <a:extLst>
              <a:ext uri="{FF2B5EF4-FFF2-40B4-BE49-F238E27FC236}">
                <a16:creationId xmlns:a16="http://schemas.microsoft.com/office/drawing/2014/main" id="{930E41CD-FF57-3BB3-16C6-5DF9F6A0B0F4}"/>
              </a:ext>
            </a:extLst>
          </p:cNvPr>
          <p:cNvPicPr>
            <a:picLocks noGrp="1" noChangeAspect="1"/>
          </p:cNvPicPr>
          <p:nvPr>
            <p:ph idx="1"/>
          </p:nvPr>
        </p:nvPicPr>
        <p:blipFill>
          <a:blip r:embed="rId3"/>
          <a:stretch>
            <a:fillRect/>
          </a:stretch>
        </p:blipFill>
        <p:spPr>
          <a:xfrm>
            <a:off x="4371827" y="1378937"/>
            <a:ext cx="7431257" cy="45054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4" name="Group 3">
            <a:extLst>
              <a:ext uri="{FF2B5EF4-FFF2-40B4-BE49-F238E27FC236}">
                <a16:creationId xmlns:a16="http://schemas.microsoft.com/office/drawing/2014/main" id="{0A55AC14-53D6-91F5-A57B-32FB3F044978}"/>
              </a:ext>
            </a:extLst>
          </p:cNvPr>
          <p:cNvGrpSpPr/>
          <p:nvPr/>
        </p:nvGrpSpPr>
        <p:grpSpPr>
          <a:xfrm>
            <a:off x="521760" y="1237170"/>
            <a:ext cx="4037835" cy="5143382"/>
            <a:chOff x="521760" y="1237170"/>
            <a:chExt cx="4037835" cy="5143382"/>
          </a:xfrm>
        </p:grpSpPr>
        <p:sp>
          <p:nvSpPr>
            <p:cNvPr id="9" name="Content Placeholder 3">
              <a:extLst>
                <a:ext uri="{FF2B5EF4-FFF2-40B4-BE49-F238E27FC236}">
                  <a16:creationId xmlns:a16="http://schemas.microsoft.com/office/drawing/2014/main" id="{71A2A30B-34A2-C053-95C5-164566706714}"/>
                </a:ext>
              </a:extLst>
            </p:cNvPr>
            <p:cNvSpPr txBox="1">
              <a:spLocks/>
            </p:cNvSpPr>
            <p:nvPr/>
          </p:nvSpPr>
          <p:spPr>
            <a:xfrm>
              <a:off x="521760" y="1237170"/>
              <a:ext cx="3651393" cy="5143382"/>
            </a:xfrm>
            <a:prstGeom prst="rect">
              <a:avLst/>
            </a:prstGeom>
          </p:spPr>
          <p:txBody>
            <a:bodyPr lIns="91440" tIns="45720" rIns="91440" bIns="45720" anchor="t"/>
            <a:lstStyle>
              <a:lvl1pPr marL="138619" indent="-138619" algn="l" defTabSz="554478" rtl="0" eaLnBrk="1" latinLnBrk="0" hangingPunct="1">
                <a:lnSpc>
                  <a:spcPct val="90000"/>
                </a:lnSpc>
                <a:spcBef>
                  <a:spcPts val="607"/>
                </a:spcBef>
                <a:buFont typeface="Arial" panose="020B0604020202020204" pitchFamily="34" charset="0"/>
                <a:buChar char="•"/>
                <a:defRPr sz="1940" b="0" i="0" kern="1200">
                  <a:solidFill>
                    <a:srgbClr val="003C3B"/>
                  </a:solidFill>
                  <a:latin typeface="Outfit" pitchFamily="2" charset="0"/>
                  <a:ea typeface="Inter" panose="02000503000000020004" pitchFamily="2" charset="0"/>
                  <a:cs typeface="+mn-cs"/>
                </a:defRPr>
              </a:lvl1pPr>
              <a:lvl2pPr marL="415859" indent="-138619" algn="l" defTabSz="554478" rtl="0" eaLnBrk="1" latinLnBrk="0" hangingPunct="1">
                <a:lnSpc>
                  <a:spcPct val="90000"/>
                </a:lnSpc>
                <a:spcBef>
                  <a:spcPts val="303"/>
                </a:spcBef>
                <a:buFont typeface="Arial" panose="020B0604020202020204" pitchFamily="34" charset="0"/>
                <a:buChar char="•"/>
                <a:defRPr sz="1697" b="0" i="0" kern="1200">
                  <a:solidFill>
                    <a:srgbClr val="003C3B"/>
                  </a:solidFill>
                  <a:latin typeface="Outfit" pitchFamily="2" charset="0"/>
                  <a:ea typeface="Inter" panose="02000503000000020004" pitchFamily="2" charset="0"/>
                  <a:cs typeface="+mn-cs"/>
                </a:defRPr>
              </a:lvl2pPr>
              <a:lvl3pPr marL="693097" indent="-138619" algn="l" defTabSz="554478" rtl="0" eaLnBrk="1" latinLnBrk="0" hangingPunct="1">
                <a:lnSpc>
                  <a:spcPct val="90000"/>
                </a:lnSpc>
                <a:spcBef>
                  <a:spcPts val="303"/>
                </a:spcBef>
                <a:buFont typeface="Arial" panose="020B0604020202020204" pitchFamily="34" charset="0"/>
                <a:buChar char="•"/>
                <a:defRPr sz="1456" b="0" i="0" kern="1200">
                  <a:solidFill>
                    <a:srgbClr val="003C3B"/>
                  </a:solidFill>
                  <a:latin typeface="Outfit" pitchFamily="2" charset="0"/>
                  <a:ea typeface="Inter" panose="02000503000000020004" pitchFamily="2" charset="0"/>
                  <a:cs typeface="+mn-cs"/>
                </a:defRPr>
              </a:lvl3pPr>
              <a:lvl4pPr marL="970337" indent="-138619" algn="l" defTabSz="554478" rtl="0" eaLnBrk="1" latinLnBrk="0" hangingPunct="1">
                <a:lnSpc>
                  <a:spcPct val="90000"/>
                </a:lnSpc>
                <a:spcBef>
                  <a:spcPts val="303"/>
                </a:spcBef>
                <a:buFont typeface="Arial" panose="020B0604020202020204" pitchFamily="34" charset="0"/>
                <a:buChar char="•"/>
                <a:defRPr sz="1213" b="0" i="0" kern="1200">
                  <a:solidFill>
                    <a:srgbClr val="003C3B"/>
                  </a:solidFill>
                  <a:latin typeface="Outfit" pitchFamily="2" charset="0"/>
                  <a:ea typeface="Inter" panose="02000503000000020004" pitchFamily="2" charset="0"/>
                  <a:cs typeface="+mn-cs"/>
                </a:defRPr>
              </a:lvl4pPr>
              <a:lvl5pPr marL="1247577" indent="-138619" algn="l" defTabSz="554478" rtl="0" eaLnBrk="1" latinLnBrk="0" hangingPunct="1">
                <a:lnSpc>
                  <a:spcPct val="90000"/>
                </a:lnSpc>
                <a:spcBef>
                  <a:spcPts val="303"/>
                </a:spcBef>
                <a:buFont typeface="Arial" panose="020B0604020202020204" pitchFamily="34" charset="0"/>
                <a:buChar char="•"/>
                <a:defRPr sz="1092" b="0" i="0" kern="1200">
                  <a:solidFill>
                    <a:srgbClr val="003C3B"/>
                  </a:solidFill>
                  <a:latin typeface="Outfit" pitchFamily="2" charset="0"/>
                  <a:ea typeface="Inter" panose="02000503000000020004" pitchFamily="2" charset="0"/>
                  <a:cs typeface="+mn-cs"/>
                </a:defRPr>
              </a:lvl5pPr>
              <a:lvl6pPr marL="1524815" indent="-138619" algn="l" defTabSz="554478"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6pPr>
              <a:lvl7pPr marL="1802055" indent="-138619" algn="l" defTabSz="554478"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7pPr>
              <a:lvl8pPr marL="2079293" indent="-138619" algn="l" defTabSz="554478"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8pPr>
              <a:lvl9pPr marL="2356533" indent="-138619" algn="l" defTabSz="554478"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9pPr>
            </a:lstStyle>
            <a:p>
              <a:pPr marL="0" indent="0">
                <a:buNone/>
              </a:pPr>
              <a:r>
                <a:rPr lang="en-GB" sz="1800" b="1">
                  <a:solidFill>
                    <a:srgbClr val="92D050"/>
                  </a:solidFill>
                  <a:latin typeface="Arial"/>
                  <a:cs typeface="Arial"/>
                </a:rPr>
                <a:t>Specific </a:t>
              </a:r>
              <a:r>
                <a:rPr lang="en-GB" sz="1800">
                  <a:latin typeface="Arial"/>
                  <a:cs typeface="Arial"/>
                </a:rPr>
                <a:t>– make a clear statement about what you are trying to achieve</a:t>
              </a:r>
            </a:p>
            <a:p>
              <a:pPr marL="0" indent="0">
                <a:buNone/>
              </a:pPr>
              <a:endParaRPr lang="en-GB" sz="1800">
                <a:latin typeface="Arial"/>
                <a:cs typeface="Arial"/>
              </a:endParaRPr>
            </a:p>
            <a:p>
              <a:pPr marL="0" indent="0">
                <a:buNone/>
              </a:pPr>
              <a:r>
                <a:rPr lang="en-GB" sz="1800" b="1">
                  <a:solidFill>
                    <a:srgbClr val="FFC000"/>
                  </a:solidFill>
                  <a:latin typeface="Arial"/>
                  <a:cs typeface="Arial"/>
                </a:rPr>
                <a:t>Measurable </a:t>
              </a:r>
              <a:r>
                <a:rPr lang="en-GB" sz="1800">
                  <a:latin typeface="Arial"/>
                  <a:cs typeface="Arial"/>
                </a:rPr>
                <a:t>– provide a target that can be measured (a numerical one is often beneficial)</a:t>
              </a:r>
            </a:p>
            <a:p>
              <a:pPr marL="0" indent="0">
                <a:buNone/>
              </a:pPr>
              <a:endParaRPr lang="en-GB" sz="1800">
                <a:latin typeface="Arial"/>
                <a:cs typeface="Arial"/>
              </a:endParaRPr>
            </a:p>
            <a:p>
              <a:pPr marL="0" indent="0">
                <a:buNone/>
              </a:pPr>
              <a:r>
                <a:rPr lang="en-GB" sz="1800" b="1">
                  <a:solidFill>
                    <a:schemeClr val="accent5">
                      <a:lumMod val="75000"/>
                    </a:schemeClr>
                  </a:solidFill>
                  <a:latin typeface="Arial"/>
                  <a:cs typeface="Arial"/>
                </a:rPr>
                <a:t>Achievable </a:t>
              </a:r>
              <a:r>
                <a:rPr lang="en-GB" sz="1800">
                  <a:latin typeface="Arial"/>
                  <a:cs typeface="Arial"/>
                </a:rPr>
                <a:t>– ensure the goal is realistic and attainable in the time allowed</a:t>
              </a:r>
            </a:p>
            <a:p>
              <a:pPr marL="0" indent="0">
                <a:buNone/>
              </a:pPr>
              <a:endParaRPr lang="en-GB" sz="1800">
                <a:latin typeface="Arial"/>
                <a:cs typeface="Arial"/>
              </a:endParaRPr>
            </a:p>
            <a:p>
              <a:pPr marL="0" indent="0">
                <a:buNone/>
              </a:pPr>
              <a:r>
                <a:rPr lang="en-GB" sz="1800" b="1">
                  <a:solidFill>
                    <a:schemeClr val="accent2">
                      <a:lumMod val="75000"/>
                    </a:schemeClr>
                  </a:solidFill>
                  <a:latin typeface="Arial"/>
                  <a:cs typeface="Arial"/>
                </a:rPr>
                <a:t>Relevant </a:t>
              </a:r>
              <a:r>
                <a:rPr lang="en-GB" sz="1800">
                  <a:latin typeface="Arial"/>
                  <a:cs typeface="Arial"/>
                </a:rPr>
                <a:t>– ensure the goal is linked to the strategic aims of the University and your Department</a:t>
              </a:r>
            </a:p>
            <a:p>
              <a:pPr marL="0" indent="0">
                <a:buNone/>
              </a:pPr>
              <a:endParaRPr lang="en-GB" sz="1800">
                <a:latin typeface="Arial"/>
                <a:cs typeface="Arial"/>
              </a:endParaRPr>
            </a:p>
            <a:p>
              <a:pPr marL="0" indent="0">
                <a:buNone/>
              </a:pPr>
              <a:r>
                <a:rPr lang="en-GB" sz="1800" b="1">
                  <a:latin typeface="Arial"/>
                  <a:cs typeface="Arial"/>
                </a:rPr>
                <a:t>Time-bound</a:t>
              </a:r>
              <a:r>
                <a:rPr lang="en-GB" sz="1800">
                  <a:latin typeface="Arial"/>
                  <a:cs typeface="Arial"/>
                </a:rPr>
                <a:t> – ensure the goal has a clearly defined timeframe</a:t>
              </a:r>
            </a:p>
          </p:txBody>
        </p:sp>
        <p:grpSp>
          <p:nvGrpSpPr>
            <p:cNvPr id="3" name="Group 2">
              <a:extLst>
                <a:ext uri="{FF2B5EF4-FFF2-40B4-BE49-F238E27FC236}">
                  <a16:creationId xmlns:a16="http://schemas.microsoft.com/office/drawing/2014/main" id="{3991384E-1E9E-A05F-2D03-36074C65AF04}"/>
                </a:ext>
              </a:extLst>
            </p:cNvPr>
            <p:cNvGrpSpPr/>
            <p:nvPr/>
          </p:nvGrpSpPr>
          <p:grpSpPr>
            <a:xfrm>
              <a:off x="2413590" y="1846521"/>
              <a:ext cx="2146005" cy="4128977"/>
              <a:chOff x="2413590" y="1846521"/>
              <a:chExt cx="2146005" cy="4128977"/>
            </a:xfrm>
          </p:grpSpPr>
          <p:cxnSp>
            <p:nvCxnSpPr>
              <p:cNvPr id="10" name="Straight Arrow Connector 9">
                <a:extLst>
                  <a:ext uri="{FF2B5EF4-FFF2-40B4-BE49-F238E27FC236}">
                    <a16:creationId xmlns:a16="http://schemas.microsoft.com/office/drawing/2014/main" id="{45038E35-D3CD-0A68-8392-C71641BBC09A}"/>
                  </a:ext>
                </a:extLst>
              </p:cNvPr>
              <p:cNvCxnSpPr/>
              <p:nvPr/>
            </p:nvCxnSpPr>
            <p:spPr>
              <a:xfrm>
                <a:off x="2413590" y="1846521"/>
                <a:ext cx="2146005" cy="878958"/>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1" name="Straight Arrow Connector 10">
                <a:extLst>
                  <a:ext uri="{FF2B5EF4-FFF2-40B4-BE49-F238E27FC236}">
                    <a16:creationId xmlns:a16="http://schemas.microsoft.com/office/drawing/2014/main" id="{37075DA8-4D30-7048-6693-0D25E102E539}"/>
                  </a:ext>
                </a:extLst>
              </p:cNvPr>
              <p:cNvCxnSpPr>
                <a:cxnSpLocks/>
              </p:cNvCxnSpPr>
              <p:nvPr/>
            </p:nvCxnSpPr>
            <p:spPr>
              <a:xfrm>
                <a:off x="3999613" y="3095847"/>
                <a:ext cx="551121" cy="489097"/>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2" name="Straight Arrow Connector 11">
                <a:extLst>
                  <a:ext uri="{FF2B5EF4-FFF2-40B4-BE49-F238E27FC236}">
                    <a16:creationId xmlns:a16="http://schemas.microsoft.com/office/drawing/2014/main" id="{E2B3A5FA-C419-6FDB-2B44-97F5AD54C6A5}"/>
                  </a:ext>
                </a:extLst>
              </p:cNvPr>
              <p:cNvCxnSpPr>
                <a:cxnSpLocks/>
              </p:cNvCxnSpPr>
              <p:nvPr/>
            </p:nvCxnSpPr>
            <p:spPr>
              <a:xfrm flipV="1">
                <a:off x="3778101" y="1981200"/>
                <a:ext cx="754911" cy="2993065"/>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3" name="Straight Arrow Connector 12">
                <a:extLst>
                  <a:ext uri="{FF2B5EF4-FFF2-40B4-BE49-F238E27FC236}">
                    <a16:creationId xmlns:a16="http://schemas.microsoft.com/office/drawing/2014/main" id="{0BB174A5-DE9D-8A7F-EA9D-943F163C05FF}"/>
                  </a:ext>
                </a:extLst>
              </p:cNvPr>
              <p:cNvCxnSpPr>
                <a:cxnSpLocks/>
              </p:cNvCxnSpPr>
              <p:nvPr/>
            </p:nvCxnSpPr>
            <p:spPr>
              <a:xfrm flipV="1">
                <a:off x="3778101" y="4036828"/>
                <a:ext cx="763771" cy="193867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 name="Straight Arrow Connector 13">
                <a:extLst>
                  <a:ext uri="{FF2B5EF4-FFF2-40B4-BE49-F238E27FC236}">
                    <a16:creationId xmlns:a16="http://schemas.microsoft.com/office/drawing/2014/main" id="{4CA60D82-6503-370B-50A8-07864A88CCAE}"/>
                  </a:ext>
                </a:extLst>
              </p:cNvPr>
              <p:cNvCxnSpPr>
                <a:cxnSpLocks/>
              </p:cNvCxnSpPr>
              <p:nvPr/>
            </p:nvCxnSpPr>
            <p:spPr>
              <a:xfrm flipV="1">
                <a:off x="3964171" y="3248246"/>
                <a:ext cx="586562" cy="432391"/>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15" name="Straight Arrow Connector 14">
                <a:extLst>
                  <a:ext uri="{FF2B5EF4-FFF2-40B4-BE49-F238E27FC236}">
                    <a16:creationId xmlns:a16="http://schemas.microsoft.com/office/drawing/2014/main" id="{ECF767AA-C716-182D-AAC2-08C62F78D9F0}"/>
                  </a:ext>
                </a:extLst>
              </p:cNvPr>
              <p:cNvCxnSpPr>
                <a:cxnSpLocks/>
              </p:cNvCxnSpPr>
              <p:nvPr/>
            </p:nvCxnSpPr>
            <p:spPr>
              <a:xfrm flipV="1">
                <a:off x="3973031" y="2814083"/>
                <a:ext cx="577704" cy="857694"/>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grpSp>
      </p:grpSp>
    </p:spTree>
    <p:extLst>
      <p:ext uri="{BB962C8B-B14F-4D97-AF65-F5344CB8AC3E}">
        <p14:creationId xmlns:p14="http://schemas.microsoft.com/office/powerpoint/2010/main" val="300148244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E-Powerpoint" id="{1000AD31-2348-3745-89E9-FBDDBC8F54FC}" vid="{F0005C1C-EFFD-E348-9ED2-1B794CCC55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99958d4-10b0-4a12-878f-fc5a45127e83">
      <Terms xmlns="http://schemas.microsoft.com/office/infopath/2007/PartnerControls"/>
    </lcf76f155ced4ddcb4097134ff3c332f>
    <TaxCatchAll xmlns="1e168950-4f53-4734-a74b-95341c146a0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AF0F28C2F39CB489F287286391C0547" ma:contentTypeVersion="12" ma:contentTypeDescription="Create a new document." ma:contentTypeScope="" ma:versionID="80d0fd644a515eb08c14af78ac40dfed">
  <xsd:schema xmlns:xsd="http://www.w3.org/2001/XMLSchema" xmlns:xs="http://www.w3.org/2001/XMLSchema" xmlns:p="http://schemas.microsoft.com/office/2006/metadata/properties" xmlns:ns2="d99958d4-10b0-4a12-878f-fc5a45127e83" xmlns:ns3="1e168950-4f53-4734-a74b-95341c146a01" targetNamespace="http://schemas.microsoft.com/office/2006/metadata/properties" ma:root="true" ma:fieldsID="65716784e875197255782b63373c6e8d" ns2:_="" ns3:_="">
    <xsd:import namespace="d99958d4-10b0-4a12-878f-fc5a45127e83"/>
    <xsd:import namespace="1e168950-4f53-4734-a74b-95341c146a0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9958d4-10b0-4a12-878f-fc5a45127e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103e67f-0598-4a90-8a4a-cec34b03bfa0"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168950-4f53-4734-a74b-95341c146a0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6d8406ea-0b25-4dbb-9073-55342261f503}" ma:internalName="TaxCatchAll" ma:showField="CatchAllData" ma:web="1e168950-4f53-4734-a74b-95341c146a0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721D34-0D88-475D-92D3-C3B852616062}">
  <ds:schemaRefs>
    <ds:schemaRef ds:uri="http://schemas.microsoft.com/sharepoint/v3/contenttype/forms"/>
  </ds:schemaRefs>
</ds:datastoreItem>
</file>

<file path=customXml/itemProps2.xml><?xml version="1.0" encoding="utf-8"?>
<ds:datastoreItem xmlns:ds="http://schemas.openxmlformats.org/officeDocument/2006/customXml" ds:itemID="{8F8CACAB-D391-4A11-85C7-1AC5C94B4C37}">
  <ds:schemaRefs>
    <ds:schemaRef ds:uri="1e168950-4f53-4734-a74b-95341c146a01"/>
    <ds:schemaRef ds:uri="d99958d4-10b0-4a12-878f-fc5a45127e8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FEC5428-31FB-4EA0-B53A-CBD8728FE520}">
  <ds:schemaRefs>
    <ds:schemaRef ds:uri="1e168950-4f53-4734-a74b-95341c146a01"/>
    <ds:schemaRef ds:uri="d99958d4-10b0-4a12-878f-fc5a45127e8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20</Slides>
  <Notes>14</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Custom Design</vt:lpstr>
      <vt:lpstr>GUIDANCE: Teaching Excellence Action Plan (TEAP) and Teaching Excellence Monitoring Meeting (TEM)  2023/2024</vt:lpstr>
      <vt:lpstr>Overview</vt:lpstr>
      <vt:lpstr>What is a TEAP?</vt:lpstr>
      <vt:lpstr>What is a TEM and how does this feed into our institutional priorities?</vt:lpstr>
      <vt:lpstr>Who is responsible for creating a TEAP?</vt:lpstr>
      <vt:lpstr>At what level is a TEAP created?</vt:lpstr>
      <vt:lpstr>Where are the templates for TEAPs stored?</vt:lpstr>
      <vt:lpstr>How should TEAPs be written?</vt:lpstr>
      <vt:lpstr>How can I ensure my actions are SMART?</vt:lpstr>
      <vt:lpstr>How often should TEAPs be reviewed?</vt:lpstr>
      <vt:lpstr>How are students involved in creation of TEAPs?</vt:lpstr>
      <vt:lpstr>Timeline</vt:lpstr>
      <vt:lpstr>Process and timeline (use in Term 3 and  summer 2022/23 ahead of the 2023/24 cycle)</vt:lpstr>
      <vt:lpstr>Process and timeline (use in Term 1 for 2023/2024 onwards)</vt:lpstr>
      <vt:lpstr>Other important information</vt:lpstr>
      <vt:lpstr>Teaching Excellence Workshop (TEW)</vt:lpstr>
      <vt:lpstr>Action Log: Monitoring actions and best practice</vt:lpstr>
      <vt:lpstr>Relevant Links</vt:lpstr>
      <vt:lpstr>Glossary</vt:lpstr>
      <vt:lpstr>If you have any questions regarding this guidance or the QREF policy, please 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183</cp:revision>
  <dcterms:created xsi:type="dcterms:W3CDTF">2023-04-12T08:35:59Z</dcterms:created>
  <dcterms:modified xsi:type="dcterms:W3CDTF">2023-05-25T14:58:41Z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0x0101004AF0F28C2F39CB489F287286391C0547</vt:lpwstr>
  </property>
  <property fmtid="{D5CDD505-2E9C-101B-9397-08002B2CF9AE}" pid="3" name="MediaServiceImageTags">
    <vt:lpwstr/>
  </property>
</Properties>
</file>