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6" r:id="rId4"/>
  </p:sldMasterIdLst>
  <p:notesMasterIdLst>
    <p:notesMasterId r:id="rId14"/>
  </p:notesMasterIdLst>
  <p:handoutMasterIdLst>
    <p:handoutMasterId r:id="rId15"/>
  </p:handoutMasterIdLst>
  <p:sldIdLst>
    <p:sldId id="256" r:id="rId5"/>
    <p:sldId id="260" r:id="rId6"/>
    <p:sldId id="270" r:id="rId7"/>
    <p:sldId id="263" r:id="rId8"/>
    <p:sldId id="265" r:id="rId9"/>
    <p:sldId id="264" r:id="rId10"/>
    <p:sldId id="271" r:id="rId11"/>
    <p:sldId id="268" r:id="rId12"/>
    <p:sldId id="269" r:id="rId13"/>
  </p:sldIdLst>
  <p:sldSz cx="9144000" cy="5143500" type="screen16x9"/>
  <p:notesSz cx="20104100" cy="11309350"/>
  <p:embeddedFontLst>
    <p:embeddedFont>
      <p:font typeface="Calibri" panose="020F0502020204030204" pitchFamily="34" charset="0"/>
      <p:regular r:id="rId16"/>
      <p:bold r:id="rId17"/>
      <p:italic r:id="rId18"/>
      <p:boldItalic r:id="rId19"/>
    </p:embeddedFont>
    <p:embeddedFont>
      <p:font typeface="Outfit" pitchFamily="2" charset="0"/>
      <p:regular r:id="rId20"/>
      <p:bold r:id="rId21"/>
      <p:italic r:id="rId22"/>
      <p:boldItalic r:id="rId23"/>
    </p:embeddedFont>
    <p:embeddedFont>
      <p:font typeface="Palatino Linotype" panose="02040502050505030304" pitchFamily="18" charset="0"/>
      <p:regular r:id="rId24"/>
      <p:bold r:id="rId25"/>
      <p:italic r:id="rId26"/>
      <p:boldItalic r:id="rId27"/>
    </p:embeddedFont>
  </p:embeddedFontLst>
  <p:defaultTextStyle>
    <a:defPPr>
      <a:defRPr kern="0"/>
    </a:defPPr>
  </p:defaultTextStyle>
  <p:extLst>
    <p:ext uri="{EFAFB233-063F-42B5-8137-9DF3F51BA10A}">
      <p15:sldGuideLst xmlns:p15="http://schemas.microsoft.com/office/powerpoint/2012/main">
        <p15:guide id="2" pos="2818"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3D6DFC-2799-A265-BC5C-DEF89C59B66C}" name="Cameron, Helen" initials="CH" userId="S::h.cameron2@exeter.ac.uk::c5c5e438-0914-45bb-8869-ce66c6a38c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D69"/>
    <a:srgbClr val="240C62"/>
    <a:srgbClr val="00C896"/>
    <a:srgbClr val="841A11"/>
    <a:srgbClr val="67B3E7"/>
    <a:srgbClr val="003C3B"/>
    <a:srgbClr val="02DDA6"/>
    <a:srgbClr val="FC3F3A"/>
    <a:srgbClr val="01DCA5"/>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07C6A5-8914-485F-90CD-A6A215B59737}" v="6" dt="2023-11-30T21:13:16.68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96" autoAdjust="0"/>
  </p:normalViewPr>
  <p:slideViewPr>
    <p:cSldViewPr snapToGrid="0">
      <p:cViewPr varScale="1">
        <p:scale>
          <a:sx n="59" d="100"/>
          <a:sy n="59" d="100"/>
        </p:scale>
        <p:origin x="1428" y="44"/>
      </p:cViewPr>
      <p:guideLst>
        <p:guide pos="2818"/>
        <p:guide orient="horz" pos="16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Jess" userId="317ceb14-2eec-40f9-8301-ad1290c0dc94" providerId="ADAL" clId="{B4B035F6-F355-4DC0-B489-F7B5EE40ADB1}"/>
    <pc:docChg chg="undo custSel addSld delSld modSld sldOrd">
      <pc:chgData name="Johnson, Jess" userId="317ceb14-2eec-40f9-8301-ad1290c0dc94" providerId="ADAL" clId="{B4B035F6-F355-4DC0-B489-F7B5EE40ADB1}" dt="2023-02-13T14:40:18.134" v="6338" actId="20577"/>
      <pc:docMkLst>
        <pc:docMk/>
      </pc:docMkLst>
      <pc:sldChg chg="modSp mod modNotesTx">
        <pc:chgData name="Johnson, Jess" userId="317ceb14-2eec-40f9-8301-ad1290c0dc94" providerId="ADAL" clId="{B4B035F6-F355-4DC0-B489-F7B5EE40ADB1}" dt="2023-02-09T13:55:13.903" v="4899" actId="113"/>
        <pc:sldMkLst>
          <pc:docMk/>
          <pc:sldMk cId="2499462205" sldId="256"/>
        </pc:sldMkLst>
        <pc:spChg chg="mod">
          <ac:chgData name="Johnson, Jess" userId="317ceb14-2eec-40f9-8301-ad1290c0dc94" providerId="ADAL" clId="{B4B035F6-F355-4DC0-B489-F7B5EE40ADB1}" dt="2023-02-02T10:02:42.817" v="115" actId="20577"/>
          <ac:spMkLst>
            <pc:docMk/>
            <pc:sldMk cId="2499462205" sldId="256"/>
            <ac:spMk id="2" creationId="{B84F936B-61F3-89B1-EE99-93D82C9494AA}"/>
          </ac:spMkLst>
        </pc:spChg>
      </pc:sldChg>
      <pc:sldChg chg="del ord modNotesTx">
        <pc:chgData name="Johnson, Jess" userId="317ceb14-2eec-40f9-8301-ad1290c0dc94" providerId="ADAL" clId="{B4B035F6-F355-4DC0-B489-F7B5EE40ADB1}" dt="2023-02-02T10:13:01.902" v="1020" actId="47"/>
        <pc:sldMkLst>
          <pc:docMk/>
          <pc:sldMk cId="52732095" sldId="259"/>
        </pc:sldMkLst>
      </pc:sldChg>
      <pc:sldChg chg="modSp add mod ord delCm modNotesTx">
        <pc:chgData name="Johnson, Jess" userId="317ceb14-2eec-40f9-8301-ad1290c0dc94" providerId="ADAL" clId="{B4B035F6-F355-4DC0-B489-F7B5EE40ADB1}" dt="2023-02-09T13:54:50.301" v="4818" actId="20577"/>
        <pc:sldMkLst>
          <pc:docMk/>
          <pc:sldMk cId="1906341038" sldId="260"/>
        </pc:sldMkLst>
        <pc:spChg chg="mod">
          <ac:chgData name="Johnson, Jess" userId="317ceb14-2eec-40f9-8301-ad1290c0dc94" providerId="ADAL" clId="{B4B035F6-F355-4DC0-B489-F7B5EE40ADB1}" dt="2023-02-02T10:05:33.890" v="275" actId="20577"/>
          <ac:spMkLst>
            <pc:docMk/>
            <pc:sldMk cId="1906341038" sldId="260"/>
            <ac:spMk id="2" creationId="{26140FB7-14D6-B40C-C887-121928055A97}"/>
          </ac:spMkLst>
        </pc:spChg>
        <pc:graphicFrameChg chg="mod modGraphic">
          <ac:chgData name="Johnson, Jess" userId="317ceb14-2eec-40f9-8301-ad1290c0dc94" providerId="ADAL" clId="{B4B035F6-F355-4DC0-B489-F7B5EE40ADB1}" dt="2023-02-09T12:18:17.314" v="3192" actId="1036"/>
          <ac:graphicFrameMkLst>
            <pc:docMk/>
            <pc:sldMk cId="1906341038" sldId="260"/>
            <ac:graphicFrameMk id="3" creationId="{9A31C60F-CFD8-8C34-4F13-AB7912984411}"/>
          </ac:graphicFrameMkLst>
        </pc:graphicFrameChg>
        <pc:graphicFrameChg chg="mod modGraphic">
          <ac:chgData name="Johnson, Jess" userId="317ceb14-2eec-40f9-8301-ad1290c0dc94" providerId="ADAL" clId="{B4B035F6-F355-4DC0-B489-F7B5EE40ADB1}" dt="2023-02-09T12:18:12.885" v="3183" actId="14100"/>
          <ac:graphicFrameMkLst>
            <pc:docMk/>
            <pc:sldMk cId="1906341038" sldId="260"/>
            <ac:graphicFrameMk id="4" creationId="{FA680F48-72E7-B770-D7AA-437CC23A6142}"/>
          </ac:graphicFrameMkLst>
        </pc:graphicFrameChg>
        <pc:extLst>
          <p:ext xmlns:p="http://schemas.openxmlformats.org/presentationml/2006/main" uri="{D6D511B9-2390-475A-947B-AFAB55BFBCF1}">
            <pc226:cmChg xmlns:pc226="http://schemas.microsoft.com/office/powerpoint/2022/06/main/command" chg="del">
              <pc226:chgData name="Johnson, Jess" userId="317ceb14-2eec-40f9-8301-ad1290c0dc94" providerId="ADAL" clId="{B4B035F6-F355-4DC0-B489-F7B5EE40ADB1}" dt="2023-02-09T12:17:38.050" v="3175"/>
              <pc2:cmMkLst xmlns:pc2="http://schemas.microsoft.com/office/powerpoint/2019/9/main/command">
                <pc:docMk/>
                <pc:sldMk cId="1906341038" sldId="260"/>
                <pc2:cmMk id="{02144159-DECF-4E84-B15D-7BA005A11099}"/>
              </pc2:cmMkLst>
            </pc226:cmChg>
          </p:ext>
        </pc:extLst>
      </pc:sldChg>
      <pc:sldChg chg="modSp del mod ord modNotesTx">
        <pc:chgData name="Johnson, Jess" userId="317ceb14-2eec-40f9-8301-ad1290c0dc94" providerId="ADAL" clId="{B4B035F6-F355-4DC0-B489-F7B5EE40ADB1}" dt="2023-02-02T11:15:29.301" v="2369" actId="47"/>
        <pc:sldMkLst>
          <pc:docMk/>
          <pc:sldMk cId="3834717720" sldId="261"/>
        </pc:sldMkLst>
        <pc:spChg chg="mod">
          <ac:chgData name="Johnson, Jess" userId="317ceb14-2eec-40f9-8301-ad1290c0dc94" providerId="ADAL" clId="{B4B035F6-F355-4DC0-B489-F7B5EE40ADB1}" dt="2023-02-02T10:07:09.001" v="457" actId="20577"/>
          <ac:spMkLst>
            <pc:docMk/>
            <pc:sldMk cId="3834717720" sldId="261"/>
            <ac:spMk id="2" creationId="{26140FB7-14D6-B40C-C887-121928055A97}"/>
          </ac:spMkLst>
        </pc:spChg>
        <pc:spChg chg="mod">
          <ac:chgData name="Johnson, Jess" userId="317ceb14-2eec-40f9-8301-ad1290c0dc94" providerId="ADAL" clId="{B4B035F6-F355-4DC0-B489-F7B5EE40ADB1}" dt="2023-02-02T10:27:31.648" v="2272" actId="20577"/>
          <ac:spMkLst>
            <pc:docMk/>
            <pc:sldMk cId="3834717720" sldId="261"/>
            <ac:spMk id="7" creationId="{191F2DA3-0D94-C39F-8B98-9B8A7BC75F45}"/>
          </ac:spMkLst>
        </pc:spChg>
      </pc:sldChg>
      <pc:sldChg chg="del">
        <pc:chgData name="Johnson, Jess" userId="317ceb14-2eec-40f9-8301-ad1290c0dc94" providerId="ADAL" clId="{B4B035F6-F355-4DC0-B489-F7B5EE40ADB1}" dt="2023-02-02T10:13:02.400" v="1021" actId="47"/>
        <pc:sldMkLst>
          <pc:docMk/>
          <pc:sldMk cId="1166276196" sldId="262"/>
        </pc:sldMkLst>
      </pc:sldChg>
      <pc:sldChg chg="addSp delSp modSp new mod modClrScheme chgLayout modNotesTx">
        <pc:chgData name="Johnson, Jess" userId="317ceb14-2eec-40f9-8301-ad1290c0dc94" providerId="ADAL" clId="{B4B035F6-F355-4DC0-B489-F7B5EE40ADB1}" dt="2023-02-09T13:55:22.375" v="4903" actId="20577"/>
        <pc:sldMkLst>
          <pc:docMk/>
          <pc:sldMk cId="1296475502" sldId="263"/>
        </pc:sldMkLst>
        <pc:spChg chg="del mod ord">
          <ac:chgData name="Johnson, Jess" userId="317ceb14-2eec-40f9-8301-ad1290c0dc94" providerId="ADAL" clId="{B4B035F6-F355-4DC0-B489-F7B5EE40ADB1}" dt="2023-02-02T10:07:56.480" v="484" actId="700"/>
          <ac:spMkLst>
            <pc:docMk/>
            <pc:sldMk cId="1296475502" sldId="263"/>
            <ac:spMk id="2" creationId="{DDACED59-CEE6-AFF6-33B1-6EEADB126FF6}"/>
          </ac:spMkLst>
        </pc:spChg>
        <pc:spChg chg="del mod ord">
          <ac:chgData name="Johnson, Jess" userId="317ceb14-2eec-40f9-8301-ad1290c0dc94" providerId="ADAL" clId="{B4B035F6-F355-4DC0-B489-F7B5EE40ADB1}" dt="2023-02-02T10:07:56.480" v="484" actId="700"/>
          <ac:spMkLst>
            <pc:docMk/>
            <pc:sldMk cId="1296475502" sldId="263"/>
            <ac:spMk id="3" creationId="{BF645FAA-734F-631C-27EA-1F2738FC177E}"/>
          </ac:spMkLst>
        </pc:spChg>
        <pc:spChg chg="add mod ord">
          <ac:chgData name="Johnson, Jess" userId="317ceb14-2eec-40f9-8301-ad1290c0dc94" providerId="ADAL" clId="{B4B035F6-F355-4DC0-B489-F7B5EE40ADB1}" dt="2023-02-02T10:08:08.994" v="525" actId="20577"/>
          <ac:spMkLst>
            <pc:docMk/>
            <pc:sldMk cId="1296475502" sldId="263"/>
            <ac:spMk id="4" creationId="{F8786B2F-AD2D-8B14-D5D3-AB9CFE66D063}"/>
          </ac:spMkLst>
        </pc:spChg>
        <pc:spChg chg="add mod ord">
          <ac:chgData name="Johnson, Jess" userId="317ceb14-2eec-40f9-8301-ad1290c0dc94" providerId="ADAL" clId="{B4B035F6-F355-4DC0-B489-F7B5EE40ADB1}" dt="2023-02-09T13:54:16.582" v="4746" actId="6549"/>
          <ac:spMkLst>
            <pc:docMk/>
            <pc:sldMk cId="1296475502" sldId="263"/>
            <ac:spMk id="5" creationId="{EE0D89F5-915D-B5DD-71F4-BE776E3E6541}"/>
          </ac:spMkLst>
        </pc:spChg>
      </pc:sldChg>
      <pc:sldChg chg="modSp add mod modNotesTx">
        <pc:chgData name="Johnson, Jess" userId="317ceb14-2eec-40f9-8301-ad1290c0dc94" providerId="ADAL" clId="{B4B035F6-F355-4DC0-B489-F7B5EE40ADB1}" dt="2023-02-13T14:39:13.871" v="6288" actId="20577"/>
        <pc:sldMkLst>
          <pc:docMk/>
          <pc:sldMk cId="620287705" sldId="264"/>
        </pc:sldMkLst>
        <pc:spChg chg="mod">
          <ac:chgData name="Johnson, Jess" userId="317ceb14-2eec-40f9-8301-ad1290c0dc94" providerId="ADAL" clId="{B4B035F6-F355-4DC0-B489-F7B5EE40ADB1}" dt="2023-02-02T10:10:45.261" v="822" actId="20577"/>
          <ac:spMkLst>
            <pc:docMk/>
            <pc:sldMk cId="620287705" sldId="264"/>
            <ac:spMk id="2" creationId="{26140FB7-14D6-B40C-C887-121928055A97}"/>
          </ac:spMkLst>
        </pc:spChg>
        <pc:spChg chg="mod">
          <ac:chgData name="Johnson, Jess" userId="317ceb14-2eec-40f9-8301-ad1290c0dc94" providerId="ADAL" clId="{B4B035F6-F355-4DC0-B489-F7B5EE40ADB1}" dt="2023-02-13T14:29:56.828" v="6252" actId="20577"/>
          <ac:spMkLst>
            <pc:docMk/>
            <pc:sldMk cId="620287705" sldId="264"/>
            <ac:spMk id="7" creationId="{191F2DA3-0D94-C39F-8B98-9B8A7BC75F45}"/>
          </ac:spMkLst>
        </pc:spChg>
      </pc:sldChg>
      <pc:sldChg chg="modSp add mod ord delCm modNotesTx">
        <pc:chgData name="Johnson, Jess" userId="317ceb14-2eec-40f9-8301-ad1290c0dc94" providerId="ADAL" clId="{B4B035F6-F355-4DC0-B489-F7B5EE40ADB1}" dt="2023-02-13T14:36:42.246" v="6253" actId="6549"/>
        <pc:sldMkLst>
          <pc:docMk/>
          <pc:sldMk cId="3478892818" sldId="265"/>
        </pc:sldMkLst>
        <pc:spChg chg="mod">
          <ac:chgData name="Johnson, Jess" userId="317ceb14-2eec-40f9-8301-ad1290c0dc94" providerId="ADAL" clId="{B4B035F6-F355-4DC0-B489-F7B5EE40ADB1}" dt="2023-02-02T10:12:27.187" v="1008" actId="20577"/>
          <ac:spMkLst>
            <pc:docMk/>
            <pc:sldMk cId="3478892818" sldId="265"/>
            <ac:spMk id="2" creationId="{26140FB7-14D6-B40C-C887-121928055A97}"/>
          </ac:spMkLst>
        </pc:spChg>
        <pc:spChg chg="mod">
          <ac:chgData name="Johnson, Jess" userId="317ceb14-2eec-40f9-8301-ad1290c0dc94" providerId="ADAL" clId="{B4B035F6-F355-4DC0-B489-F7B5EE40ADB1}" dt="2023-02-09T13:50:41.771" v="4517" actId="20577"/>
          <ac:spMkLst>
            <pc:docMk/>
            <pc:sldMk cId="3478892818" sldId="265"/>
            <ac:spMk id="7" creationId="{191F2DA3-0D94-C39F-8B98-9B8A7BC75F45}"/>
          </ac:spMkLst>
        </pc:spChg>
        <pc:extLst>
          <p:ext xmlns:p="http://schemas.openxmlformats.org/presentationml/2006/main" uri="{D6D511B9-2390-475A-947B-AFAB55BFBCF1}">
            <pc226:cmChg xmlns:pc226="http://schemas.microsoft.com/office/powerpoint/2022/06/main/command" chg="del">
              <pc226:chgData name="Johnson, Jess" userId="317ceb14-2eec-40f9-8301-ad1290c0dc94" providerId="ADAL" clId="{B4B035F6-F355-4DC0-B489-F7B5EE40ADB1}" dt="2023-02-09T13:43:45.885" v="4464"/>
              <pc2:cmMkLst xmlns:pc2="http://schemas.microsoft.com/office/powerpoint/2019/9/main/command">
                <pc:docMk/>
                <pc:sldMk cId="3478892818" sldId="265"/>
                <pc2:cmMk id="{B7CA424F-02A4-4070-A4AD-76988459CB96}"/>
              </pc2:cmMkLst>
            </pc226:cmChg>
          </p:ext>
        </pc:extLst>
      </pc:sldChg>
      <pc:sldChg chg="modSp add del mod modNotesTx">
        <pc:chgData name="Johnson, Jess" userId="317ceb14-2eec-40f9-8301-ad1290c0dc94" providerId="ADAL" clId="{B4B035F6-F355-4DC0-B489-F7B5EE40ADB1}" dt="2023-02-02T11:15:23.318" v="2368" actId="47"/>
        <pc:sldMkLst>
          <pc:docMk/>
          <pc:sldMk cId="4055151300" sldId="266"/>
        </pc:sldMkLst>
        <pc:spChg chg="mod">
          <ac:chgData name="Johnson, Jess" userId="317ceb14-2eec-40f9-8301-ad1290c0dc94" providerId="ADAL" clId="{B4B035F6-F355-4DC0-B489-F7B5EE40ADB1}" dt="2023-02-02T10:12:00.268" v="956" actId="20577"/>
          <ac:spMkLst>
            <pc:docMk/>
            <pc:sldMk cId="4055151300" sldId="266"/>
            <ac:spMk id="2" creationId="{26140FB7-14D6-B40C-C887-121928055A97}"/>
          </ac:spMkLst>
        </pc:spChg>
        <pc:spChg chg="mod">
          <ac:chgData name="Johnson, Jess" userId="317ceb14-2eec-40f9-8301-ad1290c0dc94" providerId="ADAL" clId="{B4B035F6-F355-4DC0-B489-F7B5EE40ADB1}" dt="2023-02-02T10:30:14.832" v="2296" actId="6549"/>
          <ac:spMkLst>
            <pc:docMk/>
            <pc:sldMk cId="4055151300" sldId="266"/>
            <ac:spMk id="7" creationId="{191F2DA3-0D94-C39F-8B98-9B8A7BC75F45}"/>
          </ac:spMkLst>
        </pc:spChg>
      </pc:sldChg>
      <pc:sldChg chg="modSp add del mod">
        <pc:chgData name="Johnson, Jess" userId="317ceb14-2eec-40f9-8301-ad1290c0dc94" providerId="ADAL" clId="{B4B035F6-F355-4DC0-B489-F7B5EE40ADB1}" dt="2023-02-02T11:15:21.696" v="2367" actId="47"/>
        <pc:sldMkLst>
          <pc:docMk/>
          <pc:sldMk cId="3572190487" sldId="267"/>
        </pc:sldMkLst>
        <pc:spChg chg="mod">
          <ac:chgData name="Johnson, Jess" userId="317ceb14-2eec-40f9-8301-ad1290c0dc94" providerId="ADAL" clId="{B4B035F6-F355-4DC0-B489-F7B5EE40ADB1}" dt="2023-02-02T10:12:40.051" v="1019" actId="20577"/>
          <ac:spMkLst>
            <pc:docMk/>
            <pc:sldMk cId="3572190487" sldId="267"/>
            <ac:spMk id="2" creationId="{26140FB7-14D6-B40C-C887-121928055A97}"/>
          </ac:spMkLst>
        </pc:spChg>
        <pc:spChg chg="mod">
          <ac:chgData name="Johnson, Jess" userId="317ceb14-2eec-40f9-8301-ad1290c0dc94" providerId="ADAL" clId="{B4B035F6-F355-4DC0-B489-F7B5EE40ADB1}" dt="2023-02-02T10:18:54.375" v="1843"/>
          <ac:spMkLst>
            <pc:docMk/>
            <pc:sldMk cId="3572190487" sldId="267"/>
            <ac:spMk id="7" creationId="{191F2DA3-0D94-C39F-8B98-9B8A7BC75F45}"/>
          </ac:spMkLst>
        </pc:spChg>
      </pc:sldChg>
      <pc:sldChg chg="modSp add mod modNotesTx">
        <pc:chgData name="Johnson, Jess" userId="317ceb14-2eec-40f9-8301-ad1290c0dc94" providerId="ADAL" clId="{B4B035F6-F355-4DC0-B489-F7B5EE40ADB1}" dt="2023-02-13T14:40:01.544" v="6336" actId="113"/>
        <pc:sldMkLst>
          <pc:docMk/>
          <pc:sldMk cId="30132629" sldId="268"/>
        </pc:sldMkLst>
        <pc:spChg chg="mod">
          <ac:chgData name="Johnson, Jess" userId="317ceb14-2eec-40f9-8301-ad1290c0dc94" providerId="ADAL" clId="{B4B035F6-F355-4DC0-B489-F7B5EE40ADB1}" dt="2023-02-13T14:39:47.074" v="6331" actId="20577"/>
          <ac:spMkLst>
            <pc:docMk/>
            <pc:sldMk cId="30132629" sldId="268"/>
            <ac:spMk id="5" creationId="{EE0D89F5-915D-B5DD-71F4-BE776E3E6541}"/>
          </ac:spMkLst>
        </pc:spChg>
      </pc:sldChg>
      <pc:sldChg chg="addSp delSp modSp add mod modNotesTx">
        <pc:chgData name="Johnson, Jess" userId="317ceb14-2eec-40f9-8301-ad1290c0dc94" providerId="ADAL" clId="{B4B035F6-F355-4DC0-B489-F7B5EE40ADB1}" dt="2023-02-13T14:40:18.134" v="6338" actId="20577"/>
        <pc:sldMkLst>
          <pc:docMk/>
          <pc:sldMk cId="1671022051" sldId="269"/>
        </pc:sldMkLst>
        <pc:spChg chg="add mod">
          <ac:chgData name="Johnson, Jess" userId="317ceb14-2eec-40f9-8301-ad1290c0dc94" providerId="ADAL" clId="{B4B035F6-F355-4DC0-B489-F7B5EE40ADB1}" dt="2023-02-02T11:14:52.716" v="2357" actId="20577"/>
          <ac:spMkLst>
            <pc:docMk/>
            <pc:sldMk cId="1671022051" sldId="269"/>
            <ac:spMk id="3" creationId="{00ABE175-9772-1A3A-57C7-11BAF307AB68}"/>
          </ac:spMkLst>
        </pc:spChg>
        <pc:spChg chg="mod">
          <ac:chgData name="Johnson, Jess" userId="317ceb14-2eec-40f9-8301-ad1290c0dc94" providerId="ADAL" clId="{B4B035F6-F355-4DC0-B489-F7B5EE40ADB1}" dt="2023-02-02T11:14:45.815" v="2329" actId="20577"/>
          <ac:spMkLst>
            <pc:docMk/>
            <pc:sldMk cId="1671022051" sldId="269"/>
            <ac:spMk id="4" creationId="{F8786B2F-AD2D-8B14-D5D3-AB9CFE66D063}"/>
          </ac:spMkLst>
        </pc:spChg>
        <pc:spChg chg="del">
          <ac:chgData name="Johnson, Jess" userId="317ceb14-2eec-40f9-8301-ad1290c0dc94" providerId="ADAL" clId="{B4B035F6-F355-4DC0-B489-F7B5EE40ADB1}" dt="2023-02-02T10:13:16.927" v="1040" actId="478"/>
          <ac:spMkLst>
            <pc:docMk/>
            <pc:sldMk cId="1671022051" sldId="269"/>
            <ac:spMk id="5" creationId="{EE0D89F5-915D-B5DD-71F4-BE776E3E6541}"/>
          </ac:spMkLst>
        </pc:spChg>
      </pc:sldChg>
      <pc:sldChg chg="modSp add mod delCm modNotesTx">
        <pc:chgData name="Johnson, Jess" userId="317ceb14-2eec-40f9-8301-ad1290c0dc94" providerId="ADAL" clId="{B4B035F6-F355-4DC0-B489-F7B5EE40ADB1}" dt="2023-02-09T13:55:18.526" v="4901" actId="20577"/>
        <pc:sldMkLst>
          <pc:docMk/>
          <pc:sldMk cId="788655380" sldId="270"/>
        </pc:sldMkLst>
        <pc:spChg chg="mod">
          <ac:chgData name="Johnson, Jess" userId="317ceb14-2eec-40f9-8301-ad1290c0dc94" providerId="ADAL" clId="{B4B035F6-F355-4DC0-B489-F7B5EE40ADB1}" dt="2023-02-06T16:33:04.361" v="3081" actId="20577"/>
          <ac:spMkLst>
            <pc:docMk/>
            <pc:sldMk cId="788655380" sldId="270"/>
            <ac:spMk id="2" creationId="{26140FB7-14D6-B40C-C887-121928055A97}"/>
          </ac:spMkLst>
        </pc:spChg>
        <pc:spChg chg="mod">
          <ac:chgData name="Johnson, Jess" userId="317ceb14-2eec-40f9-8301-ad1290c0dc94" providerId="ADAL" clId="{B4B035F6-F355-4DC0-B489-F7B5EE40ADB1}" dt="2023-02-09T13:40:15.795" v="4057" actId="6549"/>
          <ac:spMkLst>
            <pc:docMk/>
            <pc:sldMk cId="788655380" sldId="270"/>
            <ac:spMk id="7" creationId="{191F2DA3-0D94-C39F-8B98-9B8A7BC75F45}"/>
          </ac:spMkLst>
        </pc:spChg>
        <pc:extLst>
          <p:ext xmlns:p="http://schemas.openxmlformats.org/presentationml/2006/main" uri="{D6D511B9-2390-475A-947B-AFAB55BFBCF1}">
            <pc226:cmChg xmlns:pc226="http://schemas.microsoft.com/office/powerpoint/2022/06/main/command" chg="del">
              <pc226:chgData name="Johnson, Jess" userId="317ceb14-2eec-40f9-8301-ad1290c0dc94" providerId="ADAL" clId="{B4B035F6-F355-4DC0-B489-F7B5EE40ADB1}" dt="2023-02-09T12:20:08.496" v="3385"/>
              <pc2:cmMkLst xmlns:pc2="http://schemas.microsoft.com/office/powerpoint/2019/9/main/command">
                <pc:docMk/>
                <pc:sldMk cId="788655380" sldId="270"/>
                <pc2:cmMk id="{3BC9C3C5-27DE-4145-99D0-4D8A80D60EAA}"/>
              </pc2:cmMkLst>
            </pc226:cmChg>
          </p:ext>
        </pc:extLst>
      </pc:sldChg>
    </pc:docChg>
  </pc:docChgLst>
  <pc:docChgLst>
    <pc:chgData name="Cameron, Helen" userId="S::h.cameron2@exeter.ac.uk::c5c5e438-0914-45bb-8869-ce66c6a38ce5" providerId="AD" clId="Web-{C92B0316-BF4C-40B2-B35F-24461AB303AD}"/>
    <pc:docChg chg="mod">
      <pc:chgData name="Cameron, Helen" userId="S::h.cameron2@exeter.ac.uk::c5c5e438-0914-45bb-8869-ce66c6a38ce5" providerId="AD" clId="Web-{C92B0316-BF4C-40B2-B35F-24461AB303AD}" dt="2023-02-02T14:16:53.957" v="1"/>
      <pc:docMkLst>
        <pc:docMk/>
      </pc:docMkLst>
      <pc:sldChg chg="addCm">
        <pc:chgData name="Cameron, Helen" userId="S::h.cameron2@exeter.ac.uk::c5c5e438-0914-45bb-8869-ce66c6a38ce5" providerId="AD" clId="Web-{C92B0316-BF4C-40B2-B35F-24461AB303AD}" dt="2023-02-02T14:16:53.957" v="1"/>
        <pc:sldMkLst>
          <pc:docMk/>
          <pc:sldMk cId="3478892818" sldId="265"/>
        </pc:sldMkLst>
        <pc:extLst>
          <p:ext xmlns:p="http://schemas.openxmlformats.org/presentationml/2006/main" uri="{D6D511B9-2390-475A-947B-AFAB55BFBCF1}">
            <pc226:cmChg xmlns:pc226="http://schemas.microsoft.com/office/powerpoint/2022/06/main/command" chg="add">
              <pc226:chgData name="Cameron, Helen" userId="S::h.cameron2@exeter.ac.uk::c5c5e438-0914-45bb-8869-ce66c6a38ce5" providerId="AD" clId="Web-{C92B0316-BF4C-40B2-B35F-24461AB303AD}" dt="2023-02-02T14:16:53.957" v="1"/>
              <pc2:cmMkLst xmlns:pc2="http://schemas.microsoft.com/office/powerpoint/2019/9/main/command">
                <pc:docMk/>
                <pc:sldMk cId="3478892818" sldId="265"/>
                <pc2:cmMk id="{B7CA424F-02A4-4070-A4AD-76988459CB96}"/>
              </pc2:cmMkLst>
            </pc226:cmChg>
          </p:ext>
        </pc:extLst>
      </pc:sldChg>
    </pc:docChg>
  </pc:docChgLst>
  <pc:docChgLst>
    <pc:chgData name="Cameron, Helen" userId="S::h.cameron2@exeter.ac.uk::c5c5e438-0914-45bb-8869-ce66c6a38ce5" providerId="AD" clId="Web-{F91236E8-8656-B2F4-BF6A-61C190654410}"/>
    <pc:docChg chg="">
      <pc:chgData name="Cameron, Helen" userId="S::h.cameron2@exeter.ac.uk::c5c5e438-0914-45bb-8869-ce66c6a38ce5" providerId="AD" clId="Web-{F91236E8-8656-B2F4-BF6A-61C190654410}" dt="2023-02-03T09:22:47.637" v="0"/>
      <pc:docMkLst>
        <pc:docMk/>
      </pc:docMkLst>
      <pc:sldChg chg="addCm">
        <pc:chgData name="Cameron, Helen" userId="S::h.cameron2@exeter.ac.uk::c5c5e438-0914-45bb-8869-ce66c6a38ce5" providerId="AD" clId="Web-{F91236E8-8656-B2F4-BF6A-61C190654410}" dt="2023-02-03T09:22:47.637" v="0"/>
        <pc:sldMkLst>
          <pc:docMk/>
          <pc:sldMk cId="1906341038" sldId="260"/>
        </pc:sldMkLst>
        <pc:extLst>
          <p:ext xmlns:p="http://schemas.openxmlformats.org/presentationml/2006/main" uri="{D6D511B9-2390-475A-947B-AFAB55BFBCF1}">
            <pc226:cmChg xmlns:pc226="http://schemas.microsoft.com/office/powerpoint/2022/06/main/command" chg="add">
              <pc226:chgData name="Cameron, Helen" userId="S::h.cameron2@exeter.ac.uk::c5c5e438-0914-45bb-8869-ce66c6a38ce5" providerId="AD" clId="Web-{F91236E8-8656-B2F4-BF6A-61C190654410}" dt="2023-02-03T09:22:47.637" v="0"/>
              <pc2:cmMkLst xmlns:pc2="http://schemas.microsoft.com/office/powerpoint/2019/9/main/command">
                <pc:docMk/>
                <pc:sldMk cId="1906341038" sldId="260"/>
                <pc2:cmMk id="{02144159-DECF-4E84-B15D-7BA005A11099}"/>
              </pc2:cmMkLst>
            </pc226:cmChg>
          </p:ext>
        </pc:extLst>
      </pc:sldChg>
    </pc:docChg>
  </pc:docChgLst>
  <pc:docChgLst>
    <pc:chgData name="Johnson, Jess" userId="317ceb14-2eec-40f9-8301-ad1290c0dc94" providerId="ADAL" clId="{5F07C6A5-8914-485F-90CD-A6A215B59737}"/>
    <pc:docChg chg="undo redo custSel addSld modSld">
      <pc:chgData name="Johnson, Jess" userId="317ceb14-2eec-40f9-8301-ad1290c0dc94" providerId="ADAL" clId="{5F07C6A5-8914-485F-90CD-A6A215B59737}" dt="2023-11-30T21:14:41.994" v="943" actId="20577"/>
      <pc:docMkLst>
        <pc:docMk/>
      </pc:docMkLst>
      <pc:sldChg chg="modSp mod">
        <pc:chgData name="Johnson, Jess" userId="317ceb14-2eec-40f9-8301-ad1290c0dc94" providerId="ADAL" clId="{5F07C6A5-8914-485F-90CD-A6A215B59737}" dt="2023-11-06T13:16:09.119" v="1" actId="20577"/>
        <pc:sldMkLst>
          <pc:docMk/>
          <pc:sldMk cId="2499462205" sldId="256"/>
        </pc:sldMkLst>
        <pc:spChg chg="mod">
          <ac:chgData name="Johnson, Jess" userId="317ceb14-2eec-40f9-8301-ad1290c0dc94" providerId="ADAL" clId="{5F07C6A5-8914-485F-90CD-A6A215B59737}" dt="2023-11-06T13:16:09.119" v="1" actId="20577"/>
          <ac:spMkLst>
            <pc:docMk/>
            <pc:sldMk cId="2499462205" sldId="256"/>
            <ac:spMk id="2" creationId="{B84F936B-61F3-89B1-EE99-93D82C9494AA}"/>
          </ac:spMkLst>
        </pc:spChg>
      </pc:sldChg>
      <pc:sldChg chg="modNotesTx">
        <pc:chgData name="Johnson, Jess" userId="317ceb14-2eec-40f9-8301-ad1290c0dc94" providerId="ADAL" clId="{5F07C6A5-8914-485F-90CD-A6A215B59737}" dt="2023-11-29T16:00:02.198" v="722"/>
        <pc:sldMkLst>
          <pc:docMk/>
          <pc:sldMk cId="1906341038" sldId="260"/>
        </pc:sldMkLst>
      </pc:sldChg>
      <pc:sldChg chg="modSp mod modNotesTx">
        <pc:chgData name="Johnson, Jess" userId="317ceb14-2eec-40f9-8301-ad1290c0dc94" providerId="ADAL" clId="{5F07C6A5-8914-485F-90CD-A6A215B59737}" dt="2023-11-30T21:14:10.551" v="932" actId="20577"/>
        <pc:sldMkLst>
          <pc:docMk/>
          <pc:sldMk cId="620287705" sldId="264"/>
        </pc:sldMkLst>
        <pc:spChg chg="mod">
          <ac:chgData name="Johnson, Jess" userId="317ceb14-2eec-40f9-8301-ad1290c0dc94" providerId="ADAL" clId="{5F07C6A5-8914-485F-90CD-A6A215B59737}" dt="2023-11-06T13:21:31.353" v="516" actId="6549"/>
          <ac:spMkLst>
            <pc:docMk/>
            <pc:sldMk cId="620287705" sldId="264"/>
            <ac:spMk id="2" creationId="{26140FB7-14D6-B40C-C887-121928055A97}"/>
          </ac:spMkLst>
        </pc:spChg>
        <pc:spChg chg="mod">
          <ac:chgData name="Johnson, Jess" userId="317ceb14-2eec-40f9-8301-ad1290c0dc94" providerId="ADAL" clId="{5F07C6A5-8914-485F-90CD-A6A215B59737}" dt="2023-11-30T21:13:37.361" v="917" actId="20577"/>
          <ac:spMkLst>
            <pc:docMk/>
            <pc:sldMk cId="620287705" sldId="264"/>
            <ac:spMk id="7" creationId="{191F2DA3-0D94-C39F-8B98-9B8A7BC75F45}"/>
          </ac:spMkLst>
        </pc:spChg>
      </pc:sldChg>
      <pc:sldChg chg="modSp mod modNotesTx">
        <pc:chgData name="Johnson, Jess" userId="317ceb14-2eec-40f9-8301-ad1290c0dc94" providerId="ADAL" clId="{5F07C6A5-8914-485F-90CD-A6A215B59737}" dt="2023-11-30T21:14:19.578" v="935" actId="20577"/>
        <pc:sldMkLst>
          <pc:docMk/>
          <pc:sldMk cId="3478892818" sldId="265"/>
        </pc:sldMkLst>
        <pc:spChg chg="mod">
          <ac:chgData name="Johnson, Jess" userId="317ceb14-2eec-40f9-8301-ad1290c0dc94" providerId="ADAL" clId="{5F07C6A5-8914-485F-90CD-A6A215B59737}" dt="2023-11-06T13:21:12.842" v="433" actId="6549"/>
          <ac:spMkLst>
            <pc:docMk/>
            <pc:sldMk cId="3478892818" sldId="265"/>
            <ac:spMk id="2" creationId="{26140FB7-14D6-B40C-C887-121928055A97}"/>
          </ac:spMkLst>
        </pc:spChg>
        <pc:spChg chg="mod">
          <ac:chgData name="Johnson, Jess" userId="317ceb14-2eec-40f9-8301-ad1290c0dc94" providerId="ADAL" clId="{5F07C6A5-8914-485F-90CD-A6A215B59737}" dt="2023-11-06T13:21:57.547" v="524" actId="115"/>
          <ac:spMkLst>
            <pc:docMk/>
            <pc:sldMk cId="3478892818" sldId="265"/>
            <ac:spMk id="7" creationId="{191F2DA3-0D94-C39F-8B98-9B8A7BC75F45}"/>
          </ac:spMkLst>
        </pc:spChg>
      </pc:sldChg>
      <pc:sldChg chg="modSp mod modNotesTx">
        <pc:chgData name="Johnson, Jess" userId="317ceb14-2eec-40f9-8301-ad1290c0dc94" providerId="ADAL" clId="{5F07C6A5-8914-485F-90CD-A6A215B59737}" dt="2023-11-29T16:09:16.537" v="898" actId="20577"/>
        <pc:sldMkLst>
          <pc:docMk/>
          <pc:sldMk cId="30132629" sldId="268"/>
        </pc:sldMkLst>
        <pc:spChg chg="mod">
          <ac:chgData name="Johnson, Jess" userId="317ceb14-2eec-40f9-8301-ad1290c0dc94" providerId="ADAL" clId="{5F07C6A5-8914-485F-90CD-A6A215B59737}" dt="2023-11-29T16:08:59.063" v="896" actId="20577"/>
          <ac:spMkLst>
            <pc:docMk/>
            <pc:sldMk cId="30132629" sldId="268"/>
            <ac:spMk id="5" creationId="{EE0D89F5-915D-B5DD-71F4-BE776E3E6541}"/>
          </ac:spMkLst>
        </pc:spChg>
      </pc:sldChg>
      <pc:sldChg chg="modNotesTx">
        <pc:chgData name="Johnson, Jess" userId="317ceb14-2eec-40f9-8301-ad1290c0dc94" providerId="ADAL" clId="{5F07C6A5-8914-485F-90CD-A6A215B59737}" dt="2023-11-29T16:09:21.331" v="900" actId="20577"/>
        <pc:sldMkLst>
          <pc:docMk/>
          <pc:sldMk cId="1671022051" sldId="269"/>
        </pc:sldMkLst>
      </pc:sldChg>
      <pc:sldChg chg="modSp add mod modNotesTx">
        <pc:chgData name="Johnson, Jess" userId="317ceb14-2eec-40f9-8301-ad1290c0dc94" providerId="ADAL" clId="{5F07C6A5-8914-485F-90CD-A6A215B59737}" dt="2023-11-30T21:14:41.994" v="943" actId="20577"/>
        <pc:sldMkLst>
          <pc:docMk/>
          <pc:sldMk cId="1822786316" sldId="271"/>
        </pc:sldMkLst>
        <pc:spChg chg="mod">
          <ac:chgData name="Johnson, Jess" userId="317ceb14-2eec-40f9-8301-ad1290c0dc94" providerId="ADAL" clId="{5F07C6A5-8914-485F-90CD-A6A215B59737}" dt="2023-11-29T16:05:02.473" v="782" actId="20577"/>
          <ac:spMkLst>
            <pc:docMk/>
            <pc:sldMk cId="1822786316" sldId="271"/>
            <ac:spMk id="2" creationId="{26140FB7-14D6-B40C-C887-121928055A97}"/>
          </ac:spMkLst>
        </pc:spChg>
        <pc:spChg chg="mod">
          <ac:chgData name="Johnson, Jess" userId="317ceb14-2eec-40f9-8301-ad1290c0dc94" providerId="ADAL" clId="{5F07C6A5-8914-485F-90CD-A6A215B59737}" dt="2023-11-29T16:07:00.310" v="830" actId="20577"/>
          <ac:spMkLst>
            <pc:docMk/>
            <pc:sldMk cId="1822786316" sldId="271"/>
            <ac:spMk id="7" creationId="{191F2DA3-0D94-C39F-8B98-9B8A7BC75F45}"/>
          </ac:spMkLst>
        </pc:spChg>
      </pc:sldChg>
    </pc:docChg>
  </pc:docChgLst>
  <pc:docChgLst>
    <pc:chgData name="Johnson, Jess" userId="317ceb14-2eec-40f9-8301-ad1290c0dc94" providerId="ADAL" clId="{23A6A06B-A36B-414B-8DA7-C246E9BA12FD}"/>
    <pc:docChg chg="undo redo custSel addSld delSld modSld">
      <pc:chgData name="Johnson, Jess" userId="317ceb14-2eec-40f9-8301-ad1290c0dc94" providerId="ADAL" clId="{23A6A06B-A36B-414B-8DA7-C246E9BA12FD}" dt="2023-02-01T14:07:16.822" v="3538" actId="12"/>
      <pc:docMkLst>
        <pc:docMk/>
      </pc:docMkLst>
      <pc:sldChg chg="modSp mod">
        <pc:chgData name="Johnson, Jess" userId="317ceb14-2eec-40f9-8301-ad1290c0dc94" providerId="ADAL" clId="{23A6A06B-A36B-414B-8DA7-C246E9BA12FD}" dt="2023-02-01T11:31:08.165" v="84" actId="20577"/>
        <pc:sldMkLst>
          <pc:docMk/>
          <pc:sldMk cId="2499462205" sldId="256"/>
        </pc:sldMkLst>
        <pc:spChg chg="mod">
          <ac:chgData name="Johnson, Jess" userId="317ceb14-2eec-40f9-8301-ad1290c0dc94" providerId="ADAL" clId="{23A6A06B-A36B-414B-8DA7-C246E9BA12FD}" dt="2023-02-01T11:31:08.165" v="84" actId="20577"/>
          <ac:spMkLst>
            <pc:docMk/>
            <pc:sldMk cId="2499462205" sldId="256"/>
            <ac:spMk id="2" creationId="{B84F936B-61F3-89B1-EE99-93D82C9494AA}"/>
          </ac:spMkLst>
        </pc:spChg>
      </pc:sldChg>
      <pc:sldChg chg="addSp delSp modSp mod modNotesTx">
        <pc:chgData name="Johnson, Jess" userId="317ceb14-2eec-40f9-8301-ad1290c0dc94" providerId="ADAL" clId="{23A6A06B-A36B-414B-8DA7-C246E9BA12FD}" dt="2023-02-01T14:05:10.470" v="3253" actId="20577"/>
        <pc:sldMkLst>
          <pc:docMk/>
          <pc:sldMk cId="52732095" sldId="259"/>
        </pc:sldMkLst>
        <pc:spChg chg="mod">
          <ac:chgData name="Johnson, Jess" userId="317ceb14-2eec-40f9-8301-ad1290c0dc94" providerId="ADAL" clId="{23A6A06B-A36B-414B-8DA7-C246E9BA12FD}" dt="2023-02-01T11:31:36.125" v="133" actId="20577"/>
          <ac:spMkLst>
            <pc:docMk/>
            <pc:sldMk cId="52732095" sldId="259"/>
            <ac:spMk id="2" creationId="{26140FB7-14D6-B40C-C887-121928055A97}"/>
          </ac:spMkLst>
        </pc:spChg>
        <pc:graphicFrameChg chg="mod modGraphic">
          <ac:chgData name="Johnson, Jess" userId="317ceb14-2eec-40f9-8301-ad1290c0dc94" providerId="ADAL" clId="{23A6A06B-A36B-414B-8DA7-C246E9BA12FD}" dt="2023-02-01T12:21:15.111" v="2039" actId="14100"/>
          <ac:graphicFrameMkLst>
            <pc:docMk/>
            <pc:sldMk cId="52732095" sldId="259"/>
            <ac:graphicFrameMk id="3" creationId="{D3BDC2D0-E936-5EEC-8357-66E0686DF644}"/>
          </ac:graphicFrameMkLst>
        </pc:graphicFrameChg>
        <pc:graphicFrameChg chg="mod modGraphic">
          <ac:chgData name="Johnson, Jess" userId="317ceb14-2eec-40f9-8301-ad1290c0dc94" providerId="ADAL" clId="{23A6A06B-A36B-414B-8DA7-C246E9BA12FD}" dt="2023-02-01T14:04:50.242" v="3252" actId="20577"/>
          <ac:graphicFrameMkLst>
            <pc:docMk/>
            <pc:sldMk cId="52732095" sldId="259"/>
            <ac:graphicFrameMk id="4" creationId="{FA680F48-72E7-B770-D7AA-437CC23A6142}"/>
          </ac:graphicFrameMkLst>
        </pc:graphicFrameChg>
        <pc:graphicFrameChg chg="add del mod">
          <ac:chgData name="Johnson, Jess" userId="317ceb14-2eec-40f9-8301-ad1290c0dc94" providerId="ADAL" clId="{23A6A06B-A36B-414B-8DA7-C246E9BA12FD}" dt="2023-02-01T12:16:31.352" v="1870"/>
          <ac:graphicFrameMkLst>
            <pc:docMk/>
            <pc:sldMk cId="52732095" sldId="259"/>
            <ac:graphicFrameMk id="5" creationId="{B501AD0C-7984-A3D6-02B2-FA2A873F4190}"/>
          </ac:graphicFrameMkLst>
        </pc:graphicFrameChg>
      </pc:sldChg>
      <pc:sldChg chg="del">
        <pc:chgData name="Johnson, Jess" userId="317ceb14-2eec-40f9-8301-ad1290c0dc94" providerId="ADAL" clId="{23A6A06B-A36B-414B-8DA7-C246E9BA12FD}" dt="2023-02-01T11:31:15.854" v="86" actId="47"/>
        <pc:sldMkLst>
          <pc:docMk/>
          <pc:sldMk cId="1906341038" sldId="260"/>
        </pc:sldMkLst>
      </pc:sldChg>
      <pc:sldChg chg="modSp add del mod">
        <pc:chgData name="Johnson, Jess" userId="317ceb14-2eec-40f9-8301-ad1290c0dc94" providerId="ADAL" clId="{23A6A06B-A36B-414B-8DA7-C246E9BA12FD}" dt="2023-02-01T12:27:08.482" v="2486" actId="47"/>
        <pc:sldMkLst>
          <pc:docMk/>
          <pc:sldMk cId="3866816995" sldId="260"/>
        </pc:sldMkLst>
        <pc:spChg chg="mod">
          <ac:chgData name="Johnson, Jess" userId="317ceb14-2eec-40f9-8301-ad1290c0dc94" providerId="ADAL" clId="{23A6A06B-A36B-414B-8DA7-C246E9BA12FD}" dt="2023-02-01T12:15:40.723" v="1863" actId="20577"/>
          <ac:spMkLst>
            <pc:docMk/>
            <pc:sldMk cId="3866816995" sldId="260"/>
            <ac:spMk id="2" creationId="{26140FB7-14D6-B40C-C887-121928055A97}"/>
          </ac:spMkLst>
        </pc:spChg>
        <pc:graphicFrameChg chg="mod modGraphic">
          <ac:chgData name="Johnson, Jess" userId="317ceb14-2eec-40f9-8301-ad1290c0dc94" providerId="ADAL" clId="{23A6A06B-A36B-414B-8DA7-C246E9BA12FD}" dt="2023-02-01T12:15:23.222" v="1840"/>
          <ac:graphicFrameMkLst>
            <pc:docMk/>
            <pc:sldMk cId="3866816995" sldId="260"/>
            <ac:graphicFrameMk id="4" creationId="{FA680F48-72E7-B770-D7AA-437CC23A6142}"/>
          </ac:graphicFrameMkLst>
        </pc:graphicFrameChg>
      </pc:sldChg>
      <pc:sldChg chg="del">
        <pc:chgData name="Johnson, Jess" userId="317ceb14-2eec-40f9-8301-ad1290c0dc94" providerId="ADAL" clId="{23A6A06B-A36B-414B-8DA7-C246E9BA12FD}" dt="2023-02-01T11:31:16.370" v="88" actId="47"/>
        <pc:sldMkLst>
          <pc:docMk/>
          <pc:sldMk cId="387363238" sldId="261"/>
        </pc:sldMkLst>
      </pc:sldChg>
      <pc:sldChg chg="addSp delSp modSp add mod modClrScheme chgLayout">
        <pc:chgData name="Johnson, Jess" userId="317ceb14-2eec-40f9-8301-ad1290c0dc94" providerId="ADAL" clId="{23A6A06B-A36B-414B-8DA7-C246E9BA12FD}" dt="2023-02-01T11:35:15.132" v="330" actId="14100"/>
        <pc:sldMkLst>
          <pc:docMk/>
          <pc:sldMk cId="3834717720" sldId="261"/>
        </pc:sldMkLst>
        <pc:spChg chg="mod ord">
          <ac:chgData name="Johnson, Jess" userId="317ceb14-2eec-40f9-8301-ad1290c0dc94" providerId="ADAL" clId="{23A6A06B-A36B-414B-8DA7-C246E9BA12FD}" dt="2023-02-01T11:34:23.507" v="319" actId="700"/>
          <ac:spMkLst>
            <pc:docMk/>
            <pc:sldMk cId="3834717720" sldId="261"/>
            <ac:spMk id="2" creationId="{26140FB7-14D6-B40C-C887-121928055A97}"/>
          </ac:spMkLst>
        </pc:spChg>
        <pc:spChg chg="add del mod">
          <ac:chgData name="Johnson, Jess" userId="317ceb14-2eec-40f9-8301-ad1290c0dc94" providerId="ADAL" clId="{23A6A06B-A36B-414B-8DA7-C246E9BA12FD}" dt="2023-02-01T11:34:17.162" v="318" actId="22"/>
          <ac:spMkLst>
            <pc:docMk/>
            <pc:sldMk cId="3834717720" sldId="261"/>
            <ac:spMk id="6" creationId="{42AB836B-F4CC-0493-C0E0-210A4FECCB01}"/>
          </ac:spMkLst>
        </pc:spChg>
        <pc:spChg chg="add mod ord">
          <ac:chgData name="Johnson, Jess" userId="317ceb14-2eec-40f9-8301-ad1290c0dc94" providerId="ADAL" clId="{23A6A06B-A36B-414B-8DA7-C246E9BA12FD}" dt="2023-02-01T11:35:15.132" v="330" actId="14100"/>
          <ac:spMkLst>
            <pc:docMk/>
            <pc:sldMk cId="3834717720" sldId="261"/>
            <ac:spMk id="7" creationId="{191F2DA3-0D94-C39F-8B98-9B8A7BC75F45}"/>
          </ac:spMkLst>
        </pc:spChg>
        <pc:graphicFrameChg chg="del">
          <ac:chgData name="Johnson, Jess" userId="317ceb14-2eec-40f9-8301-ad1290c0dc94" providerId="ADAL" clId="{23A6A06B-A36B-414B-8DA7-C246E9BA12FD}" dt="2023-02-01T11:34:56.845" v="328" actId="478"/>
          <ac:graphicFrameMkLst>
            <pc:docMk/>
            <pc:sldMk cId="3834717720" sldId="261"/>
            <ac:graphicFrameMk id="3" creationId="{D3BDC2D0-E936-5EEC-8357-66E0686DF644}"/>
          </ac:graphicFrameMkLst>
        </pc:graphicFrameChg>
        <pc:graphicFrameChg chg="del">
          <ac:chgData name="Johnson, Jess" userId="317ceb14-2eec-40f9-8301-ad1290c0dc94" providerId="ADAL" clId="{23A6A06B-A36B-414B-8DA7-C246E9BA12FD}" dt="2023-02-01T11:33:58.409" v="314" actId="478"/>
          <ac:graphicFrameMkLst>
            <pc:docMk/>
            <pc:sldMk cId="3834717720" sldId="261"/>
            <ac:graphicFrameMk id="4" creationId="{FA680F48-72E7-B770-D7AA-437CC23A6142}"/>
          </ac:graphicFrameMkLst>
        </pc:graphicFrameChg>
      </pc:sldChg>
      <pc:sldChg chg="modSp add mod">
        <pc:chgData name="Johnson, Jess" userId="317ceb14-2eec-40f9-8301-ad1290c0dc94" providerId="ADAL" clId="{23A6A06B-A36B-414B-8DA7-C246E9BA12FD}" dt="2023-02-01T14:07:16.822" v="3538" actId="12"/>
        <pc:sldMkLst>
          <pc:docMk/>
          <pc:sldMk cId="1166276196" sldId="262"/>
        </pc:sldMkLst>
        <pc:spChg chg="mod">
          <ac:chgData name="Johnson, Jess" userId="317ceb14-2eec-40f9-8301-ad1290c0dc94" providerId="ADAL" clId="{23A6A06B-A36B-414B-8DA7-C246E9BA12FD}" dt="2023-02-01T12:21:35.129" v="2045"/>
          <ac:spMkLst>
            <pc:docMk/>
            <pc:sldMk cId="1166276196" sldId="262"/>
            <ac:spMk id="2" creationId="{26140FB7-14D6-B40C-C887-121928055A97}"/>
          </ac:spMkLst>
        </pc:spChg>
        <pc:graphicFrameChg chg="mod modGraphic">
          <ac:chgData name="Johnson, Jess" userId="317ceb14-2eec-40f9-8301-ad1290c0dc94" providerId="ADAL" clId="{23A6A06B-A36B-414B-8DA7-C246E9BA12FD}" dt="2023-02-01T14:07:16.822" v="3538" actId="12"/>
          <ac:graphicFrameMkLst>
            <pc:docMk/>
            <pc:sldMk cId="1166276196" sldId="262"/>
            <ac:graphicFrameMk id="4" creationId="{FA680F48-72E7-B770-D7AA-437CC23A6142}"/>
          </ac:graphicFrameMkLst>
        </pc:graphicFrameChg>
      </pc:sldChg>
      <pc:sldChg chg="del">
        <pc:chgData name="Johnson, Jess" userId="317ceb14-2eec-40f9-8301-ad1290c0dc94" providerId="ADAL" clId="{23A6A06B-A36B-414B-8DA7-C246E9BA12FD}" dt="2023-02-01T11:31:15.610" v="85" actId="47"/>
        <pc:sldMkLst>
          <pc:docMk/>
          <pc:sldMk cId="1205000904" sldId="272"/>
        </pc:sldMkLst>
      </pc:sldChg>
      <pc:sldChg chg="del">
        <pc:chgData name="Johnson, Jess" userId="317ceb14-2eec-40f9-8301-ad1290c0dc94" providerId="ADAL" clId="{23A6A06B-A36B-414B-8DA7-C246E9BA12FD}" dt="2023-02-01T11:31:16.858" v="89" actId="47"/>
        <pc:sldMkLst>
          <pc:docMk/>
          <pc:sldMk cId="926601466" sldId="273"/>
        </pc:sldMkLst>
      </pc:sldChg>
      <pc:sldChg chg="del">
        <pc:chgData name="Johnson, Jess" userId="317ceb14-2eec-40f9-8301-ad1290c0dc94" providerId="ADAL" clId="{23A6A06B-A36B-414B-8DA7-C246E9BA12FD}" dt="2023-02-01T11:31:16.085" v="87" actId="47"/>
        <pc:sldMkLst>
          <pc:docMk/>
          <pc:sldMk cId="3763432974" sldId="2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93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529222"/>
      </p:ext>
    </p:extLst>
  </p:cSld>
  <p:clrMap bg1="lt1" tx1="dk1" bg2="lt2" tx2="dk2" accent1="accent1" accent2="accent2" accent3="accent3" accent4="accent4" accent5="accent5" accent6="accent6" hlink="hlink" folHlink="folHlink"/>
  <p:notesStyle>
    <a:lvl1pPr marL="0" algn="l" defTabSz="415869" rtl="0" eaLnBrk="1" latinLnBrk="0" hangingPunct="1">
      <a:defRPr sz="546" kern="1200">
        <a:solidFill>
          <a:schemeClr val="tx1"/>
        </a:solidFill>
        <a:latin typeface="+mn-lt"/>
        <a:ea typeface="+mn-ea"/>
        <a:cs typeface="+mn-cs"/>
      </a:defRPr>
    </a:lvl1pPr>
    <a:lvl2pPr marL="207935" algn="l" defTabSz="415869" rtl="0" eaLnBrk="1" latinLnBrk="0" hangingPunct="1">
      <a:defRPr sz="546" kern="1200">
        <a:solidFill>
          <a:schemeClr val="tx1"/>
        </a:solidFill>
        <a:latin typeface="+mn-lt"/>
        <a:ea typeface="+mn-ea"/>
        <a:cs typeface="+mn-cs"/>
      </a:defRPr>
    </a:lvl2pPr>
    <a:lvl3pPr marL="415869" algn="l" defTabSz="415869" rtl="0" eaLnBrk="1" latinLnBrk="0" hangingPunct="1">
      <a:defRPr sz="546" kern="1200">
        <a:solidFill>
          <a:schemeClr val="tx1"/>
        </a:solidFill>
        <a:latin typeface="+mn-lt"/>
        <a:ea typeface="+mn-ea"/>
        <a:cs typeface="+mn-cs"/>
      </a:defRPr>
    </a:lvl3pPr>
    <a:lvl4pPr marL="623804" algn="l" defTabSz="415869" rtl="0" eaLnBrk="1" latinLnBrk="0" hangingPunct="1">
      <a:defRPr sz="546" kern="1200">
        <a:solidFill>
          <a:schemeClr val="tx1"/>
        </a:solidFill>
        <a:latin typeface="+mn-lt"/>
        <a:ea typeface="+mn-ea"/>
        <a:cs typeface="+mn-cs"/>
      </a:defRPr>
    </a:lvl4pPr>
    <a:lvl5pPr marL="831738" algn="l" defTabSz="415869" rtl="0" eaLnBrk="1" latinLnBrk="0" hangingPunct="1">
      <a:defRPr sz="546" kern="1200">
        <a:solidFill>
          <a:schemeClr val="tx1"/>
        </a:solidFill>
        <a:latin typeface="+mn-lt"/>
        <a:ea typeface="+mn-ea"/>
        <a:cs typeface="+mn-cs"/>
      </a:defRPr>
    </a:lvl5pPr>
    <a:lvl6pPr marL="1039673" algn="l" defTabSz="415869" rtl="0" eaLnBrk="1" latinLnBrk="0" hangingPunct="1">
      <a:defRPr sz="546" kern="1200">
        <a:solidFill>
          <a:schemeClr val="tx1"/>
        </a:solidFill>
        <a:latin typeface="+mn-lt"/>
        <a:ea typeface="+mn-ea"/>
        <a:cs typeface="+mn-cs"/>
      </a:defRPr>
    </a:lvl6pPr>
    <a:lvl7pPr marL="1247607" algn="l" defTabSz="415869" rtl="0" eaLnBrk="1" latinLnBrk="0" hangingPunct="1">
      <a:defRPr sz="546" kern="1200">
        <a:solidFill>
          <a:schemeClr val="tx1"/>
        </a:solidFill>
        <a:latin typeface="+mn-lt"/>
        <a:ea typeface="+mn-ea"/>
        <a:cs typeface="+mn-cs"/>
      </a:defRPr>
    </a:lvl7pPr>
    <a:lvl8pPr marL="1455542" algn="l" defTabSz="415869" rtl="0" eaLnBrk="1" latinLnBrk="0" hangingPunct="1">
      <a:defRPr sz="546" kern="1200">
        <a:solidFill>
          <a:schemeClr val="tx1"/>
        </a:solidFill>
        <a:latin typeface="+mn-lt"/>
        <a:ea typeface="+mn-ea"/>
        <a:cs typeface="+mn-cs"/>
      </a:defRPr>
    </a:lvl8pPr>
    <a:lvl9pPr marL="1663476" algn="l" defTabSz="415869" rtl="0" eaLnBrk="1" latinLnBrk="0" hangingPunct="1">
      <a:defRPr sz="5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fficeforstudents.org.uk/data-and-analysis/tef-data-dashboard/data-dashboar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s.exeter.ac.uk/academic-policy-standards/tqa-manual/pma/form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officeforstudents.org.uk/data-and-analysis/tef-data-dashboard/data-dashboard/" TargetMode="External"/><Relationship Id="rId4" Type="http://schemas.openxmlformats.org/officeDocument/2006/relationships/hyperlink" Target="https://universityofexeteruk.sharepoint.com/sites/MIHub/SitePages/NSS.aspx"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s.exeter.ac.uk/academic-policy-standards/tqa-manual/pma/forms/"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officeforstudents.org.uk/data-and-analysis/tef-data-dashboard/data-dashboard/" TargetMode="External"/><Relationship Id="rId4" Type="http://schemas.openxmlformats.org/officeDocument/2006/relationships/hyperlink" Target="https://universityofexeteruk.sharepoint.com/sites/MIHub/SitePages/NSS.aspx"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s.exeter.ac.uk/academic-policy-standards/tqa-manual/pma/form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officeforstudents.org.uk/data-and-analysis/tef-data-dashboard/data-dashboard/" TargetMode="External"/><Relationship Id="rId4" Type="http://schemas.openxmlformats.org/officeDocument/2006/relationships/hyperlink" Target="https://universityofexeteruk.sharepoint.com/sites/MIHub/SitePages/NSS.asp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GB" b="1"/>
              <a:t>Slide 1: Welcome and introductions [5 minutes]</a:t>
            </a:r>
          </a:p>
        </p:txBody>
      </p:sp>
    </p:spTree>
    <p:extLst>
      <p:ext uri="{BB962C8B-B14F-4D97-AF65-F5344CB8AC3E}">
        <p14:creationId xmlns:p14="http://schemas.microsoft.com/office/powerpoint/2010/main" val="74574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GB" b="1" i="0" dirty="0"/>
              <a:t>Slide 2: Presentation to summarise headlines from self-assessment report [5 minutes]</a:t>
            </a:r>
          </a:p>
          <a:p>
            <a:pPr marL="0" marR="0" lvl="0" indent="0" algn="l" defTabSz="415869" rtl="0" eaLnBrk="1" fontAlgn="auto" latinLnBrk="0" hangingPunct="1">
              <a:lnSpc>
                <a:spcPct val="100000"/>
              </a:lnSpc>
              <a:spcBef>
                <a:spcPts val="0"/>
              </a:spcBef>
              <a:spcAft>
                <a:spcPts val="0"/>
              </a:spcAft>
              <a:buClrTx/>
              <a:buSzTx/>
              <a:buFontTx/>
              <a:buNone/>
              <a:tabLst/>
              <a:defRPr/>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15869" rtl="0" eaLnBrk="1" fontAlgn="auto" latinLnBrk="0" hangingPunct="1">
              <a:lnSpc>
                <a:spcPct val="100000"/>
              </a:lnSpc>
              <a:spcBef>
                <a:spcPts val="0"/>
              </a:spcBef>
              <a:spcAft>
                <a:spcPts val="0"/>
              </a:spcAft>
              <a:buClrTx/>
              <a:buSzTx/>
              <a:buFontTx/>
              <a:buNone/>
              <a:tabLst/>
              <a:defRPr/>
            </a:pPr>
            <a:r>
              <a:rPr lang="en-GB" sz="800" dirty="0">
                <a:effectLst/>
                <a:latin typeface="Calibri" panose="020F0502020204030204" pitchFamily="34" charset="0"/>
                <a:ea typeface="Calibri" panose="020F0502020204030204" pitchFamily="34" charset="0"/>
                <a:cs typeface="Times New Roman" panose="02020603050405020304" pitchFamily="18" charset="0"/>
              </a:rPr>
              <a:t>Departments should use this slide to reflect on the implementation of their Teaching Excellence Action Plans (TEAPS). </a:t>
            </a:r>
          </a:p>
          <a:p>
            <a:pPr marL="0" marR="0" lvl="0" indent="0" algn="l" defTabSz="415869" rtl="0" eaLnBrk="1" fontAlgn="auto" latinLnBrk="0" hangingPunct="1">
              <a:lnSpc>
                <a:spcPct val="100000"/>
              </a:lnSpc>
              <a:spcBef>
                <a:spcPts val="0"/>
              </a:spcBef>
              <a:spcAft>
                <a:spcPts val="0"/>
              </a:spcAft>
              <a:buClrTx/>
              <a:buSzTx/>
              <a:buFontTx/>
              <a:buNone/>
              <a:tabLst/>
              <a:defRPr/>
            </a:pPr>
            <a:endParaRPr lang="en-GB" b="1" i="0" dirty="0"/>
          </a:p>
          <a:p>
            <a:r>
              <a:rPr lang="en-GB" b="1" i="0" dirty="0"/>
              <a:t>Progress against actions</a:t>
            </a:r>
          </a:p>
          <a:p>
            <a:pPr marL="0" marR="0" lvl="0" indent="0" algn="l" defTabSz="415869"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Please provide a summary of the progress made against your TEAP, including completed actions, ongoing actions and actions yet to start. </a:t>
            </a:r>
          </a:p>
          <a:p>
            <a:pPr marL="0" marR="0" lvl="0" indent="0" algn="l" defTabSz="415869" rtl="0" eaLnBrk="1" fontAlgn="auto" latinLnBrk="0" hangingPunct="1">
              <a:lnSpc>
                <a:spcPct val="100000"/>
              </a:lnSpc>
              <a:spcBef>
                <a:spcPts val="0"/>
              </a:spcBef>
              <a:spcAft>
                <a:spcPts val="0"/>
              </a:spcAft>
              <a:buClrTx/>
              <a:buSzTx/>
              <a:buFontTx/>
              <a:buNone/>
              <a:tabLst/>
              <a:defRPr/>
            </a:pPr>
            <a:endParaRPr lang="en-GB" b="0" i="0" dirty="0"/>
          </a:p>
          <a:p>
            <a:pPr marL="0" marR="0" lvl="0" indent="0" algn="l" defTabSz="415869" rtl="0" eaLnBrk="1" fontAlgn="auto" latinLnBrk="0" hangingPunct="1">
              <a:lnSpc>
                <a:spcPct val="100000"/>
              </a:lnSpc>
              <a:spcBef>
                <a:spcPts val="0"/>
              </a:spcBef>
              <a:spcAft>
                <a:spcPts val="0"/>
              </a:spcAft>
              <a:buClrTx/>
              <a:buSzTx/>
              <a:buFontTx/>
              <a:buNone/>
              <a:tabLst/>
              <a:defRPr/>
            </a:pPr>
            <a:r>
              <a:rPr lang="en-GB" b="1" i="0" dirty="0"/>
              <a:t>Key successes</a:t>
            </a: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Please provide a summary of the actions that have been successfully implemented in each of the four priority areas, including (where relevant) their impact on student learning, experience and outcomes.</a:t>
            </a:r>
            <a:endParaRPr lang="en-GB" b="0" i="0" dirty="0"/>
          </a:p>
          <a:p>
            <a:endParaRPr lang="en-GB" b="0" i="0" dirty="0"/>
          </a:p>
          <a:p>
            <a:r>
              <a:rPr lang="en-GB" b="1" i="0" dirty="0"/>
              <a:t>Key risks, issues or challenges</a:t>
            </a: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Please provide a summary of any risks, issues or challenges to successful implementation in each of the four priority areas, including (where relevant) the plans to mitigate and address these.</a:t>
            </a:r>
          </a:p>
          <a:p>
            <a:endParaRPr lang="en-GB" sz="1800" b="0" i="0" dirty="0">
              <a:effectLst/>
              <a:latin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It is recommended that Departments review the </a:t>
            </a:r>
            <a:r>
              <a:rPr lang="en-GB"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OfS</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indicators and split indicators to identify any areas where performance is below threshold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TEF data dashboard: Data dashboard - Office for Students</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For those areas below threshold Departments should consider the reasons for this and how the actions in the TEAPs will address this.</a:t>
            </a:r>
            <a:endParaRPr lang="en-GB" b="0" i="0" dirty="0"/>
          </a:p>
        </p:txBody>
      </p:sp>
    </p:spTree>
    <p:extLst>
      <p:ext uri="{BB962C8B-B14F-4D97-AF65-F5344CB8AC3E}">
        <p14:creationId xmlns:p14="http://schemas.microsoft.com/office/powerpoint/2010/main" val="289870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GB" b="1" i="0" dirty="0"/>
              <a:t>Slide 3: Department best practice examples [5 minutes]</a:t>
            </a:r>
          </a:p>
          <a:p>
            <a:endParaRPr lang="en-GB" b="1" i="0" dirty="0"/>
          </a:p>
          <a:p>
            <a:pPr marL="0" algn="l" rtl="0" eaLnBrk="1" fontAlgn="base" latinLnBrk="0" hangingPunct="1">
              <a:spcBef>
                <a:spcPts val="0"/>
              </a:spcBef>
              <a:spcAft>
                <a:spcPts val="0"/>
              </a:spcAft>
            </a:pPr>
            <a:r>
              <a:rPr lang="en-GB" dirty="0">
                <a:highlight>
                  <a:srgbClr val="FFFF00"/>
                </a:highlight>
              </a:rPr>
              <a:t>Departments should provide 3 examples of best practice in the Department that align to at least one of the priority areas: </a:t>
            </a:r>
            <a:r>
              <a:rPr lang="en-GB" sz="1800" b="0" i="0" u="none" strike="noStrike" kern="1200" baseline="0" dirty="0">
                <a:solidFill>
                  <a:srgbClr val="000000"/>
                </a:solidFill>
                <a:effectLst/>
                <a:latin typeface="Outfit" pitchFamily="2" charset="0"/>
              </a:rPr>
              <a:t>Assessment and Feedback; Success for All our Students; Learning Community; Academic Support.</a:t>
            </a:r>
          </a:p>
          <a:p>
            <a:pPr marL="0" algn="l" rtl="0" eaLnBrk="1" fontAlgn="base" latinLnBrk="0" hangingPunct="1">
              <a:spcBef>
                <a:spcPts val="0"/>
              </a:spcBef>
              <a:spcAft>
                <a:spcPts val="0"/>
              </a:spcAft>
            </a:pPr>
            <a:endParaRPr lang="en-GB" sz="1800" b="0" i="0" u="none" strike="noStrike" kern="1200" baseline="0" dirty="0">
              <a:solidFill>
                <a:srgbClr val="000000"/>
              </a:solidFill>
              <a:effectLst/>
              <a:latin typeface="Outfit" pitchFamily="2" charset="0"/>
            </a:endParaRPr>
          </a:p>
          <a:p>
            <a:pPr marL="0" algn="l" rtl="0" eaLnBrk="1" fontAlgn="base" latinLnBrk="0" hangingPunct="1">
              <a:spcBef>
                <a:spcPts val="0"/>
              </a:spcBef>
              <a:spcAft>
                <a:spcPts val="0"/>
              </a:spcAft>
            </a:pPr>
            <a:r>
              <a:rPr lang="en-GB" sz="1800" b="0" i="0" u="none" strike="noStrike" kern="1200" baseline="0" dirty="0">
                <a:solidFill>
                  <a:srgbClr val="000000"/>
                </a:solidFill>
                <a:effectLst/>
                <a:latin typeface="Outfit" pitchFamily="2" charset="0"/>
              </a:rPr>
              <a:t>Departments are encouraged to ensure students are aware of the best practice highlighted. Best practice will be collated across Faculties with consideration given to how best to disseminate best practice within Faculties and across the University. </a:t>
            </a:r>
            <a:endParaRPr lang="en-GB" b="1" i="0" dirty="0"/>
          </a:p>
        </p:txBody>
      </p:sp>
    </p:spTree>
    <p:extLst>
      <p:ext uri="{BB962C8B-B14F-4D97-AF65-F5344CB8AC3E}">
        <p14:creationId xmlns:p14="http://schemas.microsoft.com/office/powerpoint/2010/main" val="2148837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GB" b="1"/>
              <a:t>Slide 4: Questions and discussion on TEAPs self-assessment progress update and department best practice examples [10 minutes]</a:t>
            </a:r>
          </a:p>
        </p:txBody>
      </p:sp>
    </p:spTree>
    <p:extLst>
      <p:ext uri="{BB962C8B-B14F-4D97-AF65-F5344CB8AC3E}">
        <p14:creationId xmlns:p14="http://schemas.microsoft.com/office/powerpoint/2010/main" val="207047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lang="en-GB" b="1" i="0" dirty="0"/>
              <a:t>Slide 5: Presentation to answer the question </a:t>
            </a:r>
            <a:r>
              <a:rPr lang="en-GB" b="1" i="0" u="none" dirty="0"/>
              <a:t>‘</a:t>
            </a:r>
            <a:r>
              <a:rPr lang="en-GB" sz="800" b="1" u="sng" dirty="0">
                <a:effectLst/>
                <a:latin typeface="Calibri" panose="020F0502020204030204" pitchFamily="34" charset="0"/>
                <a:ea typeface="Times New Roman" panose="02020603050405020304" pitchFamily="18" charset="0"/>
                <a:cs typeface="Arial" panose="020B0604020202020204" pitchFamily="34" charset="0"/>
              </a:rPr>
              <a:t>What attributes are you supporting students to develop across your portfolio of programmes and how do they map onto skills needs of the future?</a:t>
            </a:r>
            <a:r>
              <a:rPr lang="en-GB" sz="800" b="1" i="0" u="none" dirty="0">
                <a:effectLst/>
                <a:latin typeface="Calibri" panose="020F0502020204030204" pitchFamily="34" charset="0"/>
                <a:ea typeface="Calibri" panose="020F0502020204030204" pitchFamily="34" charset="0"/>
                <a:cs typeface="Times New Roman" panose="02020603050405020304" pitchFamily="18" charset="0"/>
              </a:rPr>
              <a:t>’ </a:t>
            </a:r>
            <a:r>
              <a:rPr lang="en-GB" b="1" i="0" u="none" dirty="0"/>
              <a:t>[5 minutes]</a:t>
            </a:r>
          </a:p>
          <a:p>
            <a:pPr marL="0" lvl="0" indent="0" fontAlgn="base">
              <a:lnSpc>
                <a:spcPct val="107000"/>
              </a:lnSpc>
              <a:spcBef>
                <a:spcPts val="600"/>
              </a:spcBef>
              <a:spcAft>
                <a:spcPts val="600"/>
              </a:spcAft>
              <a:buFont typeface="Symbol" panose="05050102010706020507" pitchFamily="18" charset="2"/>
              <a:buNone/>
            </a:pPr>
            <a:endPar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lvl="0" indent="0" fontAlgn="base">
              <a:lnSpc>
                <a:spcPct val="107000"/>
              </a:lnSpc>
              <a:spcBef>
                <a:spcPts val="600"/>
              </a:spcBef>
              <a:spcAft>
                <a:spcPts val="600"/>
              </a:spcAft>
              <a:buFont typeface="Symbol" panose="05050102010706020507" pitchFamily="18" charset="2"/>
              <a:buNone/>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Guidance</a:t>
            </a:r>
          </a:p>
          <a:p>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Departments should include graduate attributes and how they map to skills needs of the future on this slide.</a:t>
            </a:r>
          </a:p>
          <a:p>
            <a:endParaRPr lang="en-GB" sz="1800" dirty="0">
              <a:solidFill>
                <a:srgbClr val="000000"/>
              </a:solidFill>
              <a:effectLst/>
              <a:latin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We encourage the discussion of core graduate attributes and future skills to reflect Departmental ambitions as reflected in (as appropriate): programme and module ILOs, Quality Assurance Agency (QAA) Benchmark Statements, Professional, Statutory and Regulatory Body (PSRB) guidance, the visions, outcomes and attributes set out in the Education Strategy and 2030 Strategy (Appendix 2), and analysis of Future Skills demands (sources in Appendix 3). </a:t>
            </a:r>
            <a:r>
              <a:rPr lang="en-GB" sz="1800" dirty="0">
                <a:effectLst/>
                <a:latin typeface="Calibri" panose="020F0502020204030204" pitchFamily="34" charset="0"/>
                <a:ea typeface="Calibri" panose="020F0502020204030204" pitchFamily="34" charset="0"/>
                <a:cs typeface="Arial" panose="020B0604020202020204" pitchFamily="34" charset="0"/>
              </a:rPr>
              <a:t>For all questions, please consider the following as appropriate:</a:t>
            </a:r>
          </a:p>
          <a:p>
            <a:pPr marL="342900" lvl="0" indent="-342900" fontAlgn="base">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Programme Specifications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https://as.exeter.ac.uk/academic-policy-standards/tqa-manual/pma/forms/</a:t>
            </a:r>
            <a:r>
              <a:rPr lang="en-GB" sz="1800" dirty="0">
                <a:effectLst/>
                <a:latin typeface="Calibri" panose="020F0502020204030204" pitchFamily="34" charset="0"/>
                <a:ea typeface="Calibri" panose="020F0502020204030204" pitchFamily="34" charset="0"/>
                <a:cs typeface="Arial" panose="020B0604020202020204" pitchFamily="34" charset="0"/>
              </a:rPr>
              <a:t>): Section “C Personal/ Transferable/Employment Skills and Knowledge” and where relevant, Section “A Specialised Subject Skills and Knowledge” and Section B “Academic Discipline Core skills and Knowledge” which should list the definition of the attribute’s graduates should attain by the end of their studies. The attributes listed here should also be cross-referenced implicitly or explicitly in all ILOs for the modules which make up those programmes.</a:t>
            </a:r>
          </a:p>
          <a:p>
            <a:pPr marL="342900" lvl="0" indent="-342900" fontAlgn="base">
              <a:lnSpc>
                <a:spcPct val="107000"/>
              </a:lnSpc>
              <a:spcAft>
                <a:spcPts val="800"/>
              </a:spcAft>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UK Benchmarking Statements</a:t>
            </a:r>
            <a:r>
              <a:rPr lang="en-GB" sz="1800" dirty="0">
                <a:effectLst/>
                <a:latin typeface="Calibri" panose="020F0502020204030204" pitchFamily="34" charset="0"/>
                <a:ea typeface="Calibri" panose="020F0502020204030204" pitchFamily="34" charset="0"/>
                <a:cs typeface="Arial" panose="020B0604020202020204" pitchFamily="34" charset="0"/>
              </a:rPr>
              <a:t>: The QAA are </a:t>
            </a:r>
            <a:r>
              <a:rPr lang="en-GB" sz="1800" i="1" dirty="0">
                <a:effectLst/>
                <a:latin typeface="Calibri" panose="020F0502020204030204" pitchFamily="34" charset="0"/>
                <a:ea typeface="Calibri" panose="020F0502020204030204" pitchFamily="34" charset="0"/>
                <a:cs typeface="Arial" panose="020B0604020202020204" pitchFamily="34" charset="0"/>
              </a:rPr>
              <a:t>"</a:t>
            </a:r>
            <a:r>
              <a:rPr lang="en-GB" sz="1800" dirty="0">
                <a:effectLst/>
                <a:latin typeface="Calibri" panose="020F0502020204030204" pitchFamily="34" charset="0"/>
                <a:ea typeface="Calibri" panose="020F0502020204030204" pitchFamily="34" charset="0"/>
                <a:cs typeface="Arial" panose="020B0604020202020204" pitchFamily="34" charset="0"/>
              </a:rPr>
              <a:t>c</a:t>
            </a:r>
            <a:r>
              <a:rPr lang="en-GB" sz="1800" dirty="0">
                <a:effectLst/>
                <a:latin typeface="Calibri" panose="020F0502020204030204" pitchFamily="34" charset="0"/>
                <a:ea typeface="Times New Roman" panose="02020603050405020304" pitchFamily="18" charset="0"/>
                <a:cs typeface="Arial" panose="020B0604020202020204" pitchFamily="34" charset="0"/>
              </a:rPr>
              <a:t>urrently in the process of updating Subject Benchmark Statements, 15 revised Statements were published in March 2022, 10 in March 2023 and a further 3 in September 2023. These are the first to incorporate consideration of how practice within disciplines addresses the wider social goals of equality, diversity and inclusivity; Education for Sustainable Development; requirements of disabled students; and enterprise and entrepreneurship.” </a:t>
            </a:r>
            <a:endParaRPr lang="en-GB" sz="1800" b="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lnSpc>
                <a:spcPct val="107000"/>
              </a:lnSpc>
              <a:spcAft>
                <a:spcPts val="800"/>
              </a:spcAft>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NSS data </a:t>
            </a:r>
            <a:r>
              <a:rPr lang="en-GB" sz="1800" dirty="0">
                <a:effectLst/>
                <a:latin typeface="Calibri" panose="020F0502020204030204" pitchFamily="34" charset="0"/>
                <a:ea typeface="Calibri" panose="020F0502020204030204" pitchFamily="34" charset="0"/>
                <a:cs typeface="Arial" panose="020B0604020202020204" pitchFamily="34" charset="0"/>
              </a:rPr>
              <a:t>(</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Education &gt; National Student Survey (NSS) (sharepoint.com)</a:t>
            </a:r>
            <a:r>
              <a:rPr lang="en-GB" sz="1800" dirty="0">
                <a:effectLst/>
                <a:latin typeface="Calibri" panose="020F0502020204030204" pitchFamily="34" charset="0"/>
                <a:ea typeface="Calibri" panose="020F0502020204030204" pitchFamily="34" charset="0"/>
                <a:cs typeface="Arial" panose="020B0604020202020204" pitchFamily="34" charset="0"/>
              </a:rPr>
              <a:t>)</a:t>
            </a:r>
            <a:r>
              <a:rPr lang="en-GB" sz="1800" b="1" dirty="0">
                <a:effectLst/>
                <a:latin typeface="Calibri" panose="020F0502020204030204" pitchFamily="34" charset="0"/>
                <a:ea typeface="Calibri" panose="020F0502020204030204" pitchFamily="34" charset="0"/>
                <a:cs typeface="Arial" panose="020B0604020202020204" pitchFamily="34" charset="0"/>
              </a:rPr>
              <a:t> and TEF indicators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TEF data dashboard: Data dashboard - Office for Students</a:t>
            </a:r>
            <a:r>
              <a:rPr lang="en-GB" sz="1800" dirty="0">
                <a:effectLst/>
                <a:latin typeface="Calibri" panose="020F0502020204030204" pitchFamily="34" charset="0"/>
                <a:ea typeface="Calibri" panose="020F0502020204030204" pitchFamily="34" charset="0"/>
                <a:cs typeface="Arial" panose="020B0604020202020204" pitchFamily="34" charset="0"/>
              </a:rPr>
              <a:t>): In particular, responses to NSS 2023 </a:t>
            </a:r>
            <a:r>
              <a:rPr lang="en-GB" sz="1800" i="1" dirty="0">
                <a:effectLst/>
                <a:latin typeface="Calibri" panose="020F0502020204030204" pitchFamily="34" charset="0"/>
                <a:ea typeface="Calibri" panose="020F0502020204030204" pitchFamily="34" charset="0"/>
                <a:cs typeface="Arial" panose="020B0604020202020204" pitchFamily="34" charset="0"/>
              </a:rPr>
              <a:t>Q9 ‘How well has your course developed your knowledge and skills that you think you will need for your future?’ </a:t>
            </a:r>
            <a:r>
              <a:rPr lang="en-GB" sz="1800" dirty="0">
                <a:effectLst/>
                <a:latin typeface="Calibri" panose="020F0502020204030204" pitchFamily="34" charset="0"/>
                <a:ea typeface="Calibri" panose="020F0502020204030204" pitchFamily="34" charset="0"/>
                <a:cs typeface="Arial" panose="020B0604020202020204" pitchFamily="34" charset="0"/>
              </a:rPr>
              <a:t>and </a:t>
            </a:r>
            <a:r>
              <a:rPr lang="en-GB"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OfS</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indicators and split indicators where performance is below threshold.</a:t>
            </a:r>
            <a:endParaRPr lang="en-GB" dirty="0"/>
          </a:p>
        </p:txBody>
      </p:sp>
    </p:spTree>
    <p:extLst>
      <p:ext uri="{BB962C8B-B14F-4D97-AF65-F5344CB8AC3E}">
        <p14:creationId xmlns:p14="http://schemas.microsoft.com/office/powerpoint/2010/main" val="1180102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marL="124633" indent="0">
              <a:lnSpc>
                <a:spcPct val="107000"/>
              </a:lnSpc>
              <a:buNone/>
            </a:pPr>
            <a:r>
              <a:rPr lang="en-GB" b="1" i="0" dirty="0"/>
              <a:t>Slide 6: Presentation to answer the question </a:t>
            </a:r>
            <a:r>
              <a:rPr lang="en-GB" b="1" i="0" u="none" dirty="0"/>
              <a:t>‘</a:t>
            </a:r>
            <a:r>
              <a:rPr lang="en-GB" sz="800" b="1" u="sng" dirty="0">
                <a:effectLst/>
                <a:latin typeface="Calibri" panose="020F0502020204030204" pitchFamily="34" charset="0"/>
                <a:ea typeface="Calibri" panose="020F0502020204030204" pitchFamily="34" charset="0"/>
                <a:cs typeface="Calibri" panose="020F0502020204030204" pitchFamily="34" charset="0"/>
              </a:rPr>
              <a:t>How are these attributes embedded across the following areas:</a:t>
            </a:r>
          </a:p>
          <a:p>
            <a:pPr marL="171450" lvl="0" indent="-171450">
              <a:buFont typeface="Arial" panose="020B0604020202020204" pitchFamily="34" charset="0"/>
              <a:buChar char="•"/>
            </a:pPr>
            <a:r>
              <a:rPr lang="en-GB" sz="1800" b="1" u="sng" dirty="0">
                <a:effectLst/>
                <a:latin typeface="Calibri" panose="020F0502020204030204" pitchFamily="34" charset="0"/>
                <a:ea typeface="Times New Roman" panose="02020603050405020304" pitchFamily="18" charset="0"/>
              </a:rPr>
              <a:t>Programme and Module Intended Learning Outcomes (ILOs).</a:t>
            </a:r>
            <a:endParaRPr lang="en-GB" sz="1800" b="1" u="sng" dirty="0">
              <a:effectLst/>
              <a:latin typeface="Times New Roman" panose="02020603050405020304" pitchFamily="18" charset="0"/>
              <a:ea typeface="Times New Roman" panose="02020603050405020304" pitchFamily="18" charset="0"/>
            </a:endParaRPr>
          </a:p>
          <a:p>
            <a:pPr marL="171450" lvl="0" indent="-171450">
              <a:buFont typeface="Arial" panose="020B0604020202020204" pitchFamily="34" charset="0"/>
              <a:buChar char="•"/>
            </a:pPr>
            <a:r>
              <a:rPr lang="en-GB" sz="1800" b="1" u="sng" dirty="0">
                <a:effectLst/>
                <a:latin typeface="Calibri" panose="020F0502020204030204" pitchFamily="34" charset="0"/>
                <a:ea typeface="Times New Roman" panose="02020603050405020304" pitchFamily="18" charset="0"/>
              </a:rPr>
              <a:t>Programme and Module Assessment Strategies (including selected forms of assessment, rubric, marking criteria, and nature and purpose of feedback)</a:t>
            </a:r>
            <a:endParaRPr lang="en-GB" sz="1800" b="1" i="0" u="sng" dirty="0">
              <a:effectLst/>
              <a:latin typeface="Times New Roman" panose="02020603050405020304" pitchFamily="18" charset="0"/>
              <a:ea typeface="Times New Roman" panose="02020603050405020304" pitchFamily="18" charset="0"/>
            </a:endParaRPr>
          </a:p>
          <a:p>
            <a:pPr marL="171450" lvl="0" indent="-171450">
              <a:buFont typeface="Arial" panose="020B0604020202020204" pitchFamily="34" charset="0"/>
              <a:buChar char="•"/>
            </a:pPr>
            <a:r>
              <a:rPr lang="en-GB" b="1" i="0" u="none" dirty="0"/>
              <a:t>[5 minutes]</a:t>
            </a:r>
          </a:p>
          <a:p>
            <a:r>
              <a:rPr lang="en-GB" dirty="0"/>
              <a:t> </a:t>
            </a:r>
          </a:p>
          <a:p>
            <a:pPr marL="0" lvl="0" indent="0" fontAlgn="base">
              <a:lnSpc>
                <a:spcPct val="107000"/>
              </a:lnSpc>
              <a:spcBef>
                <a:spcPts val="600"/>
              </a:spcBef>
              <a:spcAft>
                <a:spcPts val="600"/>
              </a:spcAft>
              <a:buFont typeface="Symbol" panose="05050102010706020507" pitchFamily="18" charset="2"/>
              <a:buNone/>
            </a:pPr>
            <a:r>
              <a:rPr lang="en-GB" sz="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Guidance</a:t>
            </a:r>
          </a:p>
          <a:p>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Departments should include key points in relation to the question and bullet points on this slide.</a:t>
            </a:r>
          </a:p>
          <a:p>
            <a:endPar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We encourage the discussion of core graduate attributes and future skills to reflect Departmental ambitions as reflected in (as appropriate): programme and module ILOs, Quality Assurance Agency (QAA) Benchmark Statements, Professional, Statutory and Regulatory Body (PSRB) guidance, the visions, outcomes and attributes set out in the Education Strategy and 2030 Strategy (Appendix 2), and analysis of Future Skills demands (sources in Appendix 3). </a:t>
            </a:r>
            <a:r>
              <a:rPr lang="en-GB" sz="1800" dirty="0">
                <a:effectLst/>
                <a:latin typeface="Calibri" panose="020F0502020204030204" pitchFamily="34" charset="0"/>
                <a:ea typeface="Calibri" panose="020F0502020204030204" pitchFamily="34" charset="0"/>
                <a:cs typeface="Arial" panose="020B0604020202020204" pitchFamily="34" charset="0"/>
              </a:rPr>
              <a:t>For all questions, please consider the following as appropriate:</a:t>
            </a:r>
          </a:p>
          <a:p>
            <a:pPr marL="342900" lvl="0" indent="-342900" fontAlgn="base">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Programme Specifications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https://as.exeter.ac.uk/academic-policy-standards/tqa-manual/pma/forms/</a:t>
            </a:r>
            <a:r>
              <a:rPr lang="en-GB" sz="1800" dirty="0">
                <a:effectLst/>
                <a:latin typeface="Calibri" panose="020F0502020204030204" pitchFamily="34" charset="0"/>
                <a:ea typeface="Calibri" panose="020F0502020204030204" pitchFamily="34" charset="0"/>
                <a:cs typeface="Arial" panose="020B0604020202020204" pitchFamily="34" charset="0"/>
              </a:rPr>
              <a:t>): Section “C Personal/ Transferable/Employment Skills and Knowledge” and where relevant, Section “A Specialised Subject Skills and Knowledge” and Section B “Academic Discipline Core skills and Knowledge” which should list the definition of the attribute’s graduates should attain by the end of their studies. The attributes listed here should also be cross-referenced implicitly or explicitly in all ILOs for the modules which make up those programmes.</a:t>
            </a:r>
          </a:p>
          <a:p>
            <a:pPr marL="342900" lvl="0" indent="-342900" fontAlgn="base">
              <a:lnSpc>
                <a:spcPct val="107000"/>
              </a:lnSpc>
              <a:spcAft>
                <a:spcPts val="800"/>
              </a:spcAft>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UK Benchmarking Statements</a:t>
            </a:r>
            <a:r>
              <a:rPr lang="en-GB" sz="1800" dirty="0">
                <a:effectLst/>
                <a:latin typeface="Calibri" panose="020F0502020204030204" pitchFamily="34" charset="0"/>
                <a:ea typeface="Calibri" panose="020F0502020204030204" pitchFamily="34" charset="0"/>
                <a:cs typeface="Arial" panose="020B0604020202020204" pitchFamily="34" charset="0"/>
              </a:rPr>
              <a:t>: The QAA are </a:t>
            </a:r>
            <a:r>
              <a:rPr lang="en-GB" sz="1800" i="1" dirty="0">
                <a:effectLst/>
                <a:latin typeface="Calibri" panose="020F0502020204030204" pitchFamily="34" charset="0"/>
                <a:ea typeface="Calibri" panose="020F0502020204030204" pitchFamily="34" charset="0"/>
                <a:cs typeface="Arial" panose="020B0604020202020204" pitchFamily="34" charset="0"/>
              </a:rPr>
              <a:t>"</a:t>
            </a:r>
            <a:r>
              <a:rPr lang="en-GB" sz="1800" dirty="0">
                <a:effectLst/>
                <a:latin typeface="Calibri" panose="020F0502020204030204" pitchFamily="34" charset="0"/>
                <a:ea typeface="Calibri" panose="020F0502020204030204" pitchFamily="34" charset="0"/>
                <a:cs typeface="Arial" panose="020B0604020202020204" pitchFamily="34" charset="0"/>
              </a:rPr>
              <a:t>c</a:t>
            </a:r>
            <a:r>
              <a:rPr lang="en-GB" sz="1800" dirty="0">
                <a:effectLst/>
                <a:latin typeface="Calibri" panose="020F0502020204030204" pitchFamily="34" charset="0"/>
                <a:ea typeface="Times New Roman" panose="02020603050405020304" pitchFamily="18" charset="0"/>
                <a:cs typeface="Arial" panose="020B0604020202020204" pitchFamily="34" charset="0"/>
              </a:rPr>
              <a:t>urrently in the process of updating Subject Benchmark Statements, 15 revised Statements were published in March 2022, 10 in March 2023 and a further 3 in September 2023. These are the first to incorporate consideration of how practice within disciplines addresses the wider social goals of equality, diversity and inclusivity; Education for Sustainable Development; requirements of disabled students; and enterprise and entrepreneurship.” </a:t>
            </a:r>
          </a:p>
          <a:p>
            <a:pPr marL="342900" lvl="0" indent="-342900" fontAlgn="base">
              <a:lnSpc>
                <a:spcPct val="107000"/>
              </a:lnSpc>
              <a:spcAft>
                <a:spcPts val="800"/>
              </a:spcAft>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NSS data </a:t>
            </a:r>
            <a:r>
              <a:rPr lang="en-GB" sz="1800" dirty="0">
                <a:effectLst/>
                <a:latin typeface="Calibri" panose="020F0502020204030204" pitchFamily="34" charset="0"/>
                <a:ea typeface="Calibri" panose="020F0502020204030204" pitchFamily="34" charset="0"/>
                <a:cs typeface="Arial" panose="020B0604020202020204" pitchFamily="34" charset="0"/>
              </a:rPr>
              <a:t>(</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Education &gt; National Student Survey (NSS) (sharepoint.com)</a:t>
            </a:r>
            <a:r>
              <a:rPr lang="en-GB" sz="1800" dirty="0">
                <a:effectLst/>
                <a:latin typeface="Calibri" panose="020F0502020204030204" pitchFamily="34" charset="0"/>
                <a:ea typeface="Calibri" panose="020F0502020204030204" pitchFamily="34" charset="0"/>
                <a:cs typeface="Arial" panose="020B0604020202020204" pitchFamily="34" charset="0"/>
              </a:rPr>
              <a:t>)</a:t>
            </a:r>
            <a:r>
              <a:rPr lang="en-GB" sz="1800" b="1" dirty="0">
                <a:effectLst/>
                <a:latin typeface="Calibri" panose="020F0502020204030204" pitchFamily="34" charset="0"/>
                <a:ea typeface="Calibri" panose="020F0502020204030204" pitchFamily="34" charset="0"/>
                <a:cs typeface="Arial" panose="020B0604020202020204" pitchFamily="34" charset="0"/>
              </a:rPr>
              <a:t> and TEF indicators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TEF data dashboard: Data dashboard - Office for Students</a:t>
            </a:r>
            <a:r>
              <a:rPr lang="en-GB" sz="1800" dirty="0">
                <a:effectLst/>
                <a:latin typeface="Calibri" panose="020F0502020204030204" pitchFamily="34" charset="0"/>
                <a:ea typeface="Calibri" panose="020F0502020204030204" pitchFamily="34" charset="0"/>
                <a:cs typeface="Arial" panose="020B0604020202020204" pitchFamily="34" charset="0"/>
              </a:rPr>
              <a:t>): In particular, responses to NSS 2023 </a:t>
            </a:r>
            <a:r>
              <a:rPr lang="en-GB" sz="1800" i="1" dirty="0">
                <a:effectLst/>
                <a:latin typeface="Calibri" panose="020F0502020204030204" pitchFamily="34" charset="0"/>
                <a:ea typeface="Calibri" panose="020F0502020204030204" pitchFamily="34" charset="0"/>
                <a:cs typeface="Arial" panose="020B0604020202020204" pitchFamily="34" charset="0"/>
              </a:rPr>
              <a:t>Q9 ‘How well has your course developed your knowledge and skills that you think you will need for your future?’ </a:t>
            </a:r>
            <a:r>
              <a:rPr lang="en-GB" sz="1800" dirty="0">
                <a:effectLst/>
                <a:latin typeface="Calibri" panose="020F0502020204030204" pitchFamily="34" charset="0"/>
                <a:ea typeface="Calibri" panose="020F0502020204030204" pitchFamily="34" charset="0"/>
                <a:cs typeface="Arial" panose="020B0604020202020204" pitchFamily="34" charset="0"/>
              </a:rPr>
              <a:t>and </a:t>
            </a:r>
            <a:r>
              <a:rPr lang="en-GB"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OfS</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indicators and split indicators where performance is below threshold.</a:t>
            </a:r>
            <a:endPar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4183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marL="124633" indent="0">
              <a:lnSpc>
                <a:spcPct val="107000"/>
              </a:lnSpc>
              <a:buNone/>
            </a:pPr>
            <a:r>
              <a:rPr lang="en-GB" b="1" i="0" dirty="0"/>
              <a:t>Slide 7: </a:t>
            </a:r>
            <a:r>
              <a:rPr lang="en-GB" sz="800" b="1" i="0" dirty="0"/>
              <a:t>Presentation to answer the question </a:t>
            </a:r>
            <a:r>
              <a:rPr lang="en-GB" sz="800" b="1" i="0" u="sng" dirty="0"/>
              <a:t>‘</a:t>
            </a:r>
            <a:r>
              <a:rPr lang="en-GB" sz="1800" b="1" u="sng" dirty="0">
                <a:effectLst/>
                <a:latin typeface="Calibri" panose="020F0502020204030204" pitchFamily="34" charset="0"/>
                <a:ea typeface="Calibri" panose="020F0502020204030204" pitchFamily="34" charset="0"/>
              </a:rPr>
              <a:t>How are you assured that all students have developed the intended skills, knowledge and behaviours through curriculum design and delivery (e.g. across core and optional modules)’ </a:t>
            </a:r>
            <a:r>
              <a:rPr lang="en-GB" b="1" i="0" u="none" dirty="0"/>
              <a:t>[5 minutes]</a:t>
            </a:r>
          </a:p>
          <a:p>
            <a:r>
              <a:rPr lang="en-GB" dirty="0"/>
              <a:t> </a:t>
            </a:r>
          </a:p>
          <a:p>
            <a:pPr marL="0" lvl="0" indent="0" fontAlgn="base">
              <a:lnSpc>
                <a:spcPct val="107000"/>
              </a:lnSpc>
              <a:spcBef>
                <a:spcPts val="600"/>
              </a:spcBef>
              <a:spcAft>
                <a:spcPts val="600"/>
              </a:spcAft>
              <a:buFont typeface="Symbol" panose="05050102010706020507" pitchFamily="18" charset="2"/>
              <a:buNone/>
            </a:pPr>
            <a:r>
              <a:rPr lang="en-GB" sz="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Guidance</a:t>
            </a:r>
          </a:p>
          <a:p>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Departments should include key points in relation to the question on this slide.</a:t>
            </a:r>
          </a:p>
          <a:p>
            <a:endPar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We encourage the discussion of core graduate attributes and future skills to reflect Departmental ambitions as reflected in (as appropriate): programme and module ILOs, Quality Assurance Agency (QAA) Benchmark Statements, Professional, Statutory and Regulatory Body (PSRB) guidance, the visions, outcomes and attributes set out in the Education Strategy and 2030 Strategy (Appendix 2), and analysis of Future Skills demands (sources in Appendix 3). </a:t>
            </a:r>
            <a:r>
              <a:rPr lang="en-GB" sz="1800" dirty="0">
                <a:effectLst/>
                <a:latin typeface="Calibri" panose="020F0502020204030204" pitchFamily="34" charset="0"/>
                <a:ea typeface="Calibri" panose="020F0502020204030204" pitchFamily="34" charset="0"/>
                <a:cs typeface="Arial" panose="020B0604020202020204" pitchFamily="34" charset="0"/>
              </a:rPr>
              <a:t>For all questions, please consider the following as appropriate:</a:t>
            </a:r>
          </a:p>
          <a:p>
            <a:pPr marL="342900" lvl="0" indent="-342900" fontAlgn="base">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Programme Specifications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https://as.exeter.ac.uk/academic-policy-standards/tqa-manual/pma/forms/</a:t>
            </a:r>
            <a:r>
              <a:rPr lang="en-GB" sz="1800" dirty="0">
                <a:effectLst/>
                <a:latin typeface="Calibri" panose="020F0502020204030204" pitchFamily="34" charset="0"/>
                <a:ea typeface="Calibri" panose="020F0502020204030204" pitchFamily="34" charset="0"/>
                <a:cs typeface="Arial" panose="020B0604020202020204" pitchFamily="34" charset="0"/>
              </a:rPr>
              <a:t>): Section “C Personal/ Transferable/Employment Skills and Knowledge” and where relevant, Section “A Specialised Subject Skills and Knowledge” and Section B “Academic Discipline Core skills and Knowledge” which should list the definition of the attribute’s graduates should attain by the end of their studies. The attributes listed here should also be cross-referenced implicitly or explicitly in all ILOs for the modules which make up those programmes.</a:t>
            </a:r>
          </a:p>
          <a:p>
            <a:pPr marL="342900" lvl="0" indent="-342900" fontAlgn="base">
              <a:lnSpc>
                <a:spcPct val="107000"/>
              </a:lnSpc>
              <a:spcAft>
                <a:spcPts val="800"/>
              </a:spcAft>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UK Benchmarking Statements</a:t>
            </a:r>
            <a:r>
              <a:rPr lang="en-GB" sz="1800" dirty="0">
                <a:effectLst/>
                <a:latin typeface="Calibri" panose="020F0502020204030204" pitchFamily="34" charset="0"/>
                <a:ea typeface="Calibri" panose="020F0502020204030204" pitchFamily="34" charset="0"/>
                <a:cs typeface="Arial" panose="020B0604020202020204" pitchFamily="34" charset="0"/>
              </a:rPr>
              <a:t>: The QAA are </a:t>
            </a:r>
            <a:r>
              <a:rPr lang="en-GB" sz="1800" i="1" dirty="0">
                <a:effectLst/>
                <a:latin typeface="Calibri" panose="020F0502020204030204" pitchFamily="34" charset="0"/>
                <a:ea typeface="Calibri" panose="020F0502020204030204" pitchFamily="34" charset="0"/>
                <a:cs typeface="Arial" panose="020B0604020202020204" pitchFamily="34" charset="0"/>
              </a:rPr>
              <a:t>"</a:t>
            </a:r>
            <a:r>
              <a:rPr lang="en-GB" sz="1800" dirty="0">
                <a:effectLst/>
                <a:latin typeface="Calibri" panose="020F0502020204030204" pitchFamily="34" charset="0"/>
                <a:ea typeface="Calibri" panose="020F0502020204030204" pitchFamily="34" charset="0"/>
                <a:cs typeface="Arial" panose="020B0604020202020204" pitchFamily="34" charset="0"/>
              </a:rPr>
              <a:t>c</a:t>
            </a:r>
            <a:r>
              <a:rPr lang="en-GB" sz="1800" dirty="0">
                <a:effectLst/>
                <a:latin typeface="Calibri" panose="020F0502020204030204" pitchFamily="34" charset="0"/>
                <a:ea typeface="Times New Roman" panose="02020603050405020304" pitchFamily="18" charset="0"/>
                <a:cs typeface="Arial" panose="020B0604020202020204" pitchFamily="34" charset="0"/>
              </a:rPr>
              <a:t>urrently in the process of updating Subject Benchmark Statements, 15 revised Statements were published in March 2022, 10 in March 2023 and a further 3 in September 2023. These are the first to incorporate consideration of how practice within disciplines addresses the wider social goals of equality, diversity and inclusivity; Education for Sustainable Development; requirements of disabled students; and enterprise and entrepreneurship.” </a:t>
            </a:r>
            <a:endParaRPr lang="en-GB" sz="1800" b="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fontAlgn="base">
              <a:lnSpc>
                <a:spcPct val="107000"/>
              </a:lnSpc>
              <a:spcAft>
                <a:spcPts val="800"/>
              </a:spcAft>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NSS data </a:t>
            </a:r>
            <a:r>
              <a:rPr lang="en-GB" sz="1800" dirty="0">
                <a:effectLst/>
                <a:latin typeface="Calibri" panose="020F0502020204030204" pitchFamily="34" charset="0"/>
                <a:ea typeface="Calibri" panose="020F0502020204030204" pitchFamily="34" charset="0"/>
                <a:cs typeface="Arial" panose="020B0604020202020204" pitchFamily="34" charset="0"/>
              </a:rPr>
              <a:t>(</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Education &gt; National Student Survey (NSS) (sharepoint.com)</a:t>
            </a:r>
            <a:r>
              <a:rPr lang="en-GB" sz="1800" dirty="0">
                <a:effectLst/>
                <a:latin typeface="Calibri" panose="020F0502020204030204" pitchFamily="34" charset="0"/>
                <a:ea typeface="Calibri" panose="020F0502020204030204" pitchFamily="34" charset="0"/>
                <a:cs typeface="Arial" panose="020B0604020202020204" pitchFamily="34" charset="0"/>
              </a:rPr>
              <a:t>)</a:t>
            </a:r>
            <a:r>
              <a:rPr lang="en-GB" sz="1800" b="1" dirty="0">
                <a:effectLst/>
                <a:latin typeface="Calibri" panose="020F0502020204030204" pitchFamily="34" charset="0"/>
                <a:ea typeface="Calibri" panose="020F0502020204030204" pitchFamily="34" charset="0"/>
                <a:cs typeface="Arial" panose="020B0604020202020204" pitchFamily="34" charset="0"/>
              </a:rPr>
              <a:t> and TEF indicators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TEF data dashboard: Data dashboard - Office for Students</a:t>
            </a:r>
            <a:r>
              <a:rPr lang="en-GB" sz="1800" dirty="0">
                <a:effectLst/>
                <a:latin typeface="Calibri" panose="020F0502020204030204" pitchFamily="34" charset="0"/>
                <a:ea typeface="Calibri" panose="020F0502020204030204" pitchFamily="34" charset="0"/>
                <a:cs typeface="Arial" panose="020B0604020202020204" pitchFamily="34" charset="0"/>
              </a:rPr>
              <a:t>): In particular, responses to NSS 2023 </a:t>
            </a:r>
            <a:r>
              <a:rPr lang="en-GB" sz="1800" i="1" dirty="0">
                <a:effectLst/>
                <a:latin typeface="Calibri" panose="020F0502020204030204" pitchFamily="34" charset="0"/>
                <a:ea typeface="Calibri" panose="020F0502020204030204" pitchFamily="34" charset="0"/>
                <a:cs typeface="Arial" panose="020B0604020202020204" pitchFamily="34" charset="0"/>
              </a:rPr>
              <a:t>Q9 ‘How well has your course developed your knowledge and skills that you think you will need for your future?’ </a:t>
            </a:r>
            <a:r>
              <a:rPr lang="en-GB" sz="1800" dirty="0">
                <a:effectLst/>
                <a:latin typeface="Calibri" panose="020F0502020204030204" pitchFamily="34" charset="0"/>
                <a:ea typeface="Calibri" panose="020F0502020204030204" pitchFamily="34" charset="0"/>
                <a:cs typeface="Arial" panose="020B0604020202020204" pitchFamily="34" charset="0"/>
              </a:rPr>
              <a:t>and </a:t>
            </a:r>
            <a:r>
              <a:rPr lang="en-GB"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OfS</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indicators and split indicators where performance is below threshold.</a:t>
            </a:r>
            <a:endPar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1173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GB" b="1" dirty="0"/>
              <a:t>Slide 8: Questions </a:t>
            </a:r>
            <a:r>
              <a:rPr lang="en-GB" sz="546" b="1" kern="1200" dirty="0">
                <a:solidFill>
                  <a:schemeClr val="tx1"/>
                </a:solidFill>
                <a:latin typeface="+mn-lt"/>
                <a:ea typeface="+mn-ea"/>
                <a:cs typeface="+mn-cs"/>
              </a:rPr>
              <a:t>and discussion on g</a:t>
            </a:r>
            <a:r>
              <a:rPr lang="en-GB" b="1" dirty="0"/>
              <a:t>raduate attributes and future skills </a:t>
            </a:r>
            <a:r>
              <a:rPr lang="en-GB" sz="546" b="1" kern="1200" dirty="0">
                <a:solidFill>
                  <a:schemeClr val="tx1"/>
                </a:solidFill>
                <a:latin typeface="+mn-lt"/>
                <a:ea typeface="+mn-ea"/>
                <a:cs typeface="+mn-cs"/>
              </a:rPr>
              <a:t>[in a 90 minute meeting there will be 50 minutes for discussion and in a 60 minutes meeting there will be 20 minutes]</a:t>
            </a:r>
          </a:p>
        </p:txBody>
      </p:sp>
    </p:spTree>
    <p:extLst>
      <p:ext uri="{BB962C8B-B14F-4D97-AF65-F5344CB8AC3E}">
        <p14:creationId xmlns:p14="http://schemas.microsoft.com/office/powerpoint/2010/main" val="2567195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GB" b="1"/>
              <a:t>Slide 9: </a:t>
            </a:r>
            <a:r>
              <a:rPr lang="en-GB" b="1" dirty="0"/>
              <a:t>AOB: Thanks, close and next steps [5 minutes]</a:t>
            </a:r>
          </a:p>
        </p:txBody>
      </p:sp>
    </p:spTree>
    <p:extLst>
      <p:ext uri="{BB962C8B-B14F-4D97-AF65-F5344CB8AC3E}">
        <p14:creationId xmlns:p14="http://schemas.microsoft.com/office/powerpoint/2010/main" val="808921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white_opt1">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AC4B8B1-E9D0-3C8E-A507-4A7B253F87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92535" y="361"/>
            <a:ext cx="3851465" cy="5143139"/>
          </a:xfrm>
          <a:prstGeom prst="rect">
            <a:avLst/>
          </a:prstGeom>
        </p:spPr>
      </p:pic>
      <p:sp>
        <p:nvSpPr>
          <p:cNvPr id="5" name="Title Placeholder 1">
            <a:extLst>
              <a:ext uri="{FF2B5EF4-FFF2-40B4-BE49-F238E27FC236}">
                <a16:creationId xmlns:a16="http://schemas.microsoft.com/office/drawing/2014/main" id="{8ACB8A57-5EFB-A8C3-4852-AD100EC5EFBC}"/>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 title maximum of 2 lines</a:t>
            </a:r>
            <a:endParaRPr lang="en-US"/>
          </a:p>
        </p:txBody>
      </p:sp>
      <p:pic>
        <p:nvPicPr>
          <p:cNvPr id="8" name="Picture 7" descr="Logo&#10;&#10;Description automatically generated with medium confidence">
            <a:extLst>
              <a:ext uri="{FF2B5EF4-FFF2-40B4-BE49-F238E27FC236}">
                <a16:creationId xmlns:a16="http://schemas.microsoft.com/office/drawing/2014/main" id="{1199BFAD-F4D4-1B01-012B-E92049685C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394" y="324909"/>
            <a:ext cx="4135674" cy="2721896"/>
          </a:xfrm>
          <a:prstGeom prst="rect">
            <a:avLst/>
          </a:prstGeom>
        </p:spPr>
      </p:pic>
    </p:spTree>
    <p:extLst>
      <p:ext uri="{BB962C8B-B14F-4D97-AF65-F5344CB8AC3E}">
        <p14:creationId xmlns:p14="http://schemas.microsoft.com/office/powerpoint/2010/main" val="302314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_green_opt5">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2D71C4C-306A-A0BD-62AA-747F3FE1639B}"/>
              </a:ext>
            </a:extLst>
          </p:cNvPr>
          <p:cNvSpPr/>
          <p:nvPr userDrawn="1"/>
        </p:nvSpPr>
        <p:spPr>
          <a:xfrm>
            <a:off x="1" y="0"/>
            <a:ext cx="5401549"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sp>
        <p:nvSpPr>
          <p:cNvPr id="3" name="Picture Placeholder 12">
            <a:extLst>
              <a:ext uri="{FF2B5EF4-FFF2-40B4-BE49-F238E27FC236}">
                <a16:creationId xmlns:a16="http://schemas.microsoft.com/office/drawing/2014/main" id="{D02B1128-FC30-2A5F-395F-B23F39F01B7A}"/>
              </a:ext>
            </a:extLst>
          </p:cNvPr>
          <p:cNvSpPr>
            <a:spLocks noGrp="1"/>
          </p:cNvSpPr>
          <p:nvPr>
            <p:ph type="pic" sz="quarter" idx="10"/>
          </p:nvPr>
        </p:nvSpPr>
        <p:spPr>
          <a:xfrm>
            <a:off x="5554548" y="0"/>
            <a:ext cx="3589452"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2" name="object 3">
            <a:extLst>
              <a:ext uri="{FF2B5EF4-FFF2-40B4-BE49-F238E27FC236}">
                <a16:creationId xmlns:a16="http://schemas.microsoft.com/office/drawing/2014/main" id="{89B06EA9-5726-1883-D30F-BFF95D19A571}"/>
              </a:ext>
            </a:extLst>
          </p:cNvPr>
          <p:cNvSpPr/>
          <p:nvPr userDrawn="1"/>
        </p:nvSpPr>
        <p:spPr>
          <a:xfrm>
            <a:off x="5401549"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pic>
        <p:nvPicPr>
          <p:cNvPr id="5" name="Picture 4" descr="Logo&#10;&#10;Description automatically generated">
            <a:extLst>
              <a:ext uri="{FF2B5EF4-FFF2-40B4-BE49-F238E27FC236}">
                <a16:creationId xmlns:a16="http://schemas.microsoft.com/office/drawing/2014/main" id="{523A3671-EF21-D70D-2E1F-A66863435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Title Placeholder 1">
            <a:extLst>
              <a:ext uri="{FF2B5EF4-FFF2-40B4-BE49-F238E27FC236}">
                <a16:creationId xmlns:a16="http://schemas.microsoft.com/office/drawing/2014/main" id="{75D80FCF-3CBB-04A7-ECCA-B8C5E132E589}"/>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
        <p:nvSpPr>
          <p:cNvPr id="11" name="Subtitle 2">
            <a:extLst>
              <a:ext uri="{FF2B5EF4-FFF2-40B4-BE49-F238E27FC236}">
                <a16:creationId xmlns:a16="http://schemas.microsoft.com/office/drawing/2014/main" id="{485DB350-EE56-950E-D578-B313C92F023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104640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_white_opt6_3">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0" name="Title Placeholder 1">
            <a:extLst>
              <a:ext uri="{FF2B5EF4-FFF2-40B4-BE49-F238E27FC236}">
                <a16:creationId xmlns:a16="http://schemas.microsoft.com/office/drawing/2014/main" id="{76C95C69-9981-BDC4-EB37-A36C66206B18}"/>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1" name="Subtitle 2">
            <a:extLst>
              <a:ext uri="{FF2B5EF4-FFF2-40B4-BE49-F238E27FC236}">
                <a16:creationId xmlns:a16="http://schemas.microsoft.com/office/drawing/2014/main" id="{28E454C8-6C6C-B313-F7B3-801EA0F0450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12" name="Picture 11" descr="Logo&#10;&#10;Description automatically generated with medium confidence">
            <a:extLst>
              <a:ext uri="{FF2B5EF4-FFF2-40B4-BE49-F238E27FC236}">
                <a16:creationId xmlns:a16="http://schemas.microsoft.com/office/drawing/2014/main" id="{85C755DB-893F-C64E-8AF2-C831F24E08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D16448E-F6D1-2C20-67AF-E1151C7186A0}"/>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557868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_green_opt6">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3" name="Title Placeholder 1">
            <a:extLst>
              <a:ext uri="{FF2B5EF4-FFF2-40B4-BE49-F238E27FC236}">
                <a16:creationId xmlns:a16="http://schemas.microsoft.com/office/drawing/2014/main" id="{293FCEBB-2B78-CAAE-746C-62AA054C77F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2" name="Picture Placeholder 12">
            <a:extLst>
              <a:ext uri="{FF2B5EF4-FFF2-40B4-BE49-F238E27FC236}">
                <a16:creationId xmlns:a16="http://schemas.microsoft.com/office/drawing/2014/main" id="{F255504C-6278-D317-3B7B-B0FC81F2265D}"/>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8538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white_opt1_2">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3" name="Title Placeholder 1">
            <a:extLst>
              <a:ext uri="{FF2B5EF4-FFF2-40B4-BE49-F238E27FC236}">
                <a16:creationId xmlns:a16="http://schemas.microsoft.com/office/drawing/2014/main" id="{F44AC0E7-BC0A-60E6-DB9B-9E4959B08777}"/>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3600" b="1" i="0">
                <a:solidFill>
                  <a:srgbClr val="003C3B"/>
                </a:solidFill>
                <a:latin typeface="Outfit" pitchFamily="2" charset="0"/>
              </a:defRPr>
            </a:lvl1pPr>
          </a:lstStyle>
          <a:p>
            <a:r>
              <a:rPr lang="en-GB"/>
              <a:t>Divider Slide </a:t>
            </a:r>
            <a:endParaRPr lang="en-US"/>
          </a:p>
        </p:txBody>
      </p:sp>
      <p:sp>
        <p:nvSpPr>
          <p:cNvPr id="6" name="Subtitle 2">
            <a:extLst>
              <a:ext uri="{FF2B5EF4-FFF2-40B4-BE49-F238E27FC236}">
                <a16:creationId xmlns:a16="http://schemas.microsoft.com/office/drawing/2014/main" id="{48776E67-A12F-39E1-5122-480F41F2B23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7" name="Picture 6" descr="Logo&#10;&#10;Description automatically generated with medium confidence">
            <a:extLst>
              <a:ext uri="{FF2B5EF4-FFF2-40B4-BE49-F238E27FC236}">
                <a16:creationId xmlns:a16="http://schemas.microsoft.com/office/drawing/2014/main" id="{BA2B8176-154E-1134-AE38-0573799014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53E632D-627C-2CF2-8F59-9A00EB7D70DE}"/>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912097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green_opt1_3">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2" name="Title Placeholder 1">
            <a:extLst>
              <a:ext uri="{FF2B5EF4-FFF2-40B4-BE49-F238E27FC236}">
                <a16:creationId xmlns:a16="http://schemas.microsoft.com/office/drawing/2014/main" id="{CE83BAD9-BD3D-6E62-299D-153A8F0BA5F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sp>
        <p:nvSpPr>
          <p:cNvPr id="3" name="Picture Placeholder 12">
            <a:extLst>
              <a:ext uri="{FF2B5EF4-FFF2-40B4-BE49-F238E27FC236}">
                <a16:creationId xmlns:a16="http://schemas.microsoft.com/office/drawing/2014/main" id="{C126C8C0-3094-993C-1E39-30F086435078}"/>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3953685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white_opt2">
    <p:spTree>
      <p:nvGrpSpPr>
        <p:cNvPr id="1" name=""/>
        <p:cNvGrpSpPr/>
        <p:nvPr/>
      </p:nvGrpSpPr>
      <p:grpSpPr>
        <a:xfrm>
          <a:off x="0" y="0"/>
          <a:ext cx="0" cy="0"/>
          <a:chOff x="0" y="0"/>
          <a:chExt cx="0" cy="0"/>
        </a:xfrm>
      </p:grpSpPr>
      <p:pic>
        <p:nvPicPr>
          <p:cNvPr id="76" name="Picture 75" descr="Icon&#10;&#10;Description automatically generated">
            <a:extLst>
              <a:ext uri="{FF2B5EF4-FFF2-40B4-BE49-F238E27FC236}">
                <a16:creationId xmlns:a16="http://schemas.microsoft.com/office/drawing/2014/main" id="{739C4E43-7729-C4E5-690B-9C37F35AC7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78981" y="361"/>
            <a:ext cx="4965019" cy="5143139"/>
          </a:xfrm>
          <a:prstGeom prst="rect">
            <a:avLst/>
          </a:prstGeom>
        </p:spPr>
      </p:pic>
      <p:sp>
        <p:nvSpPr>
          <p:cNvPr id="10" name="Title Placeholder 1">
            <a:extLst>
              <a:ext uri="{FF2B5EF4-FFF2-40B4-BE49-F238E27FC236}">
                <a16:creationId xmlns:a16="http://schemas.microsoft.com/office/drawing/2014/main" id="{B42C85CB-741A-2D67-0D87-8A43E2C6D3B2}"/>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rgbClr val="003C3B"/>
                </a:solidFill>
                <a:latin typeface="Outfit" pitchFamily="2" charset="0"/>
              </a:defRPr>
            </a:lvl1pPr>
          </a:lstStyle>
          <a:p>
            <a:r>
              <a:rPr lang="en-GB"/>
              <a:t>Divider Slide </a:t>
            </a:r>
            <a:endParaRPr lang="en-US"/>
          </a:p>
        </p:txBody>
      </p:sp>
      <p:pic>
        <p:nvPicPr>
          <p:cNvPr id="79" name="Picture 78" descr="Logo&#10;&#10;Description automatically generated with medium confidence">
            <a:extLst>
              <a:ext uri="{FF2B5EF4-FFF2-40B4-BE49-F238E27FC236}">
                <a16:creationId xmlns:a16="http://schemas.microsoft.com/office/drawing/2014/main" id="{D512AD58-9BCD-C5E1-0485-634CAE1E3E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Subtitle 2">
            <a:extLst>
              <a:ext uri="{FF2B5EF4-FFF2-40B4-BE49-F238E27FC236}">
                <a16:creationId xmlns:a16="http://schemas.microsoft.com/office/drawing/2014/main" id="{D9CE0E88-1024-2217-A732-5EB0B740467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1474224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green_opt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A3ED5843-A67C-EFB1-D461-9CCEDF85A6CF}"/>
              </a:ext>
            </a:extLst>
          </p:cNvPr>
          <p:cNvSpPr/>
          <p:nvPr userDrawn="1"/>
        </p:nvSpPr>
        <p:spPr>
          <a:xfrm>
            <a:off x="0" y="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a:ln>
            <a:noFill/>
          </a:ln>
        </p:spPr>
        <p:txBody>
          <a:bodyPr wrap="square" lIns="0" tIns="0" rIns="0" bIns="0" rtlCol="0"/>
          <a:lstStyle/>
          <a:p>
            <a:endParaRPr/>
          </a:p>
        </p:txBody>
      </p:sp>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pic>
        <p:nvPicPr>
          <p:cNvPr id="79" name="Picture 78" descr="Icon&#10;&#10;Description automatically generated">
            <a:extLst>
              <a:ext uri="{FF2B5EF4-FFF2-40B4-BE49-F238E27FC236}">
                <a16:creationId xmlns:a16="http://schemas.microsoft.com/office/drawing/2014/main" id="{63A50759-F8AB-3FBC-D737-5D8E38A3631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122630" y="7729"/>
            <a:ext cx="5021370" cy="5143139"/>
          </a:xfrm>
          <a:prstGeom prst="rect">
            <a:avLst/>
          </a:prstGeom>
        </p:spPr>
      </p:pic>
      <p:sp>
        <p:nvSpPr>
          <p:cNvPr id="80" name="Subtitle 2">
            <a:extLst>
              <a:ext uri="{FF2B5EF4-FFF2-40B4-BE49-F238E27FC236}">
                <a16:creationId xmlns:a16="http://schemas.microsoft.com/office/drawing/2014/main" id="{01C673F2-9EDD-B71B-58BF-18B353D091A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2883415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white_opt3_2">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FE274902-B01F-6EF6-B71B-60E4A7B67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sp>
        <p:nvSpPr>
          <p:cNvPr id="9" name="Picture Placeholder 8">
            <a:extLst>
              <a:ext uri="{FF2B5EF4-FFF2-40B4-BE49-F238E27FC236}">
                <a16:creationId xmlns:a16="http://schemas.microsoft.com/office/drawing/2014/main" id="{A3F300A6-A419-8C90-233A-37E8AC45F9E0}"/>
              </a:ext>
            </a:extLst>
          </p:cNvPr>
          <p:cNvSpPr>
            <a:spLocks noGrp="1"/>
          </p:cNvSpPr>
          <p:nvPr>
            <p:ph type="pic" sz="quarter" idx="10" hasCustomPrompt="1"/>
          </p:nvPr>
        </p:nvSpPr>
        <p:spPr>
          <a:xfrm>
            <a:off x="6369432"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t>
            </a:r>
            <a:br>
              <a:rPr lang="en-GB"/>
            </a:br>
            <a:r>
              <a:rPr lang="en-GB"/>
              <a:t>add picture</a:t>
            </a:r>
            <a:endParaRPr lang="en-US"/>
          </a:p>
        </p:txBody>
      </p:sp>
      <p:sp>
        <p:nvSpPr>
          <p:cNvPr id="11" name="Rectangle 5">
            <a:extLst>
              <a:ext uri="{FF2B5EF4-FFF2-40B4-BE49-F238E27FC236}">
                <a16:creationId xmlns:a16="http://schemas.microsoft.com/office/drawing/2014/main" id="{615A1A1E-EB3F-911A-8895-76AAF9699152}"/>
              </a:ext>
            </a:extLst>
          </p:cNvPr>
          <p:cNvSpPr/>
          <p:nvPr userDrawn="1"/>
        </p:nvSpPr>
        <p:spPr>
          <a:xfrm>
            <a:off x="7979920"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9DBC7975-EE5A-D398-AC86-ACDDCB0EB9D9}"/>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rgbClr val="003C3B"/>
                </a:solidFill>
                <a:latin typeface="Outfit" pitchFamily="2" charset="0"/>
              </a:defRPr>
            </a:lvl1pPr>
          </a:lstStyle>
          <a:p>
            <a:r>
              <a:rPr lang="en-GB"/>
              <a:t>Divider Slide </a:t>
            </a:r>
            <a:endParaRPr lang="en-US"/>
          </a:p>
        </p:txBody>
      </p:sp>
      <p:pic>
        <p:nvPicPr>
          <p:cNvPr id="7" name="Picture 6" descr="Logo&#10;&#10;Description automatically generated with medium confidence">
            <a:extLst>
              <a:ext uri="{FF2B5EF4-FFF2-40B4-BE49-F238E27FC236}">
                <a16:creationId xmlns:a16="http://schemas.microsoft.com/office/drawing/2014/main" id="{10B1BE47-1CA2-4FEA-EA68-808D696D07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Subtitle 2">
            <a:extLst>
              <a:ext uri="{FF2B5EF4-FFF2-40B4-BE49-F238E27FC236}">
                <a16:creationId xmlns:a16="http://schemas.microsoft.com/office/drawing/2014/main" id="{1E1BD5C4-29E3-E66C-EFEF-43D6572A762B}"/>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807007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green_opt3_1">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9FA78424-EBEF-A3A7-C341-7FC211974A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sp>
        <p:nvSpPr>
          <p:cNvPr id="2" name="Subtitle 2">
            <a:extLst>
              <a:ext uri="{FF2B5EF4-FFF2-40B4-BE49-F238E27FC236}">
                <a16:creationId xmlns:a16="http://schemas.microsoft.com/office/drawing/2014/main" id="{DE06D043-BE9E-7D4A-4983-128637F355B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5" name="Picture Placeholder 8">
            <a:extLst>
              <a:ext uri="{FF2B5EF4-FFF2-40B4-BE49-F238E27FC236}">
                <a16:creationId xmlns:a16="http://schemas.microsoft.com/office/drawing/2014/main" id="{80C7C12A-42BB-918A-4EDA-059063A00EDC}"/>
              </a:ext>
            </a:extLst>
          </p:cNvPr>
          <p:cNvSpPr>
            <a:spLocks noGrp="1"/>
          </p:cNvSpPr>
          <p:nvPr>
            <p:ph type="pic" sz="quarter" idx="10" hasCustomPrompt="1"/>
          </p:nvPr>
        </p:nvSpPr>
        <p:spPr>
          <a:xfrm>
            <a:off x="6355593"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t>
            </a:r>
            <a:br>
              <a:rPr lang="en-GB"/>
            </a:br>
            <a:r>
              <a:rPr lang="en-GB"/>
              <a:t>add picture</a:t>
            </a:r>
            <a:endParaRPr lang="en-US"/>
          </a:p>
        </p:txBody>
      </p:sp>
      <p:sp>
        <p:nvSpPr>
          <p:cNvPr id="7" name="Rectangle 5">
            <a:extLst>
              <a:ext uri="{FF2B5EF4-FFF2-40B4-BE49-F238E27FC236}">
                <a16:creationId xmlns:a16="http://schemas.microsoft.com/office/drawing/2014/main" id="{A63A5A37-2DD3-8DB2-B5F5-DED340B7FDED}"/>
              </a:ext>
            </a:extLst>
          </p:cNvPr>
          <p:cNvSpPr/>
          <p:nvPr userDrawn="1"/>
        </p:nvSpPr>
        <p:spPr>
          <a:xfrm>
            <a:off x="7972223"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236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green_opt3">
    <p:spTree>
      <p:nvGrpSpPr>
        <p:cNvPr id="1" name=""/>
        <p:cNvGrpSpPr/>
        <p:nvPr/>
      </p:nvGrpSpPr>
      <p:grpSpPr>
        <a:xfrm>
          <a:off x="0" y="0"/>
          <a:ext cx="0" cy="0"/>
          <a:chOff x="0" y="0"/>
          <a:chExt cx="0" cy="0"/>
        </a:xfrm>
      </p:grpSpPr>
      <p:sp>
        <p:nvSpPr>
          <p:cNvPr id="80" name="object 3">
            <a:extLst>
              <a:ext uri="{FF2B5EF4-FFF2-40B4-BE49-F238E27FC236}">
                <a16:creationId xmlns:a16="http://schemas.microsoft.com/office/drawing/2014/main" id="{F6B89E7D-C894-6508-DE68-941030866F77}"/>
              </a:ext>
            </a:extLst>
          </p:cNvPr>
          <p:cNvSpPr/>
          <p:nvPr userDrawn="1"/>
        </p:nvSpPr>
        <p:spPr>
          <a:xfrm>
            <a:off x="0" y="289"/>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8" name="Picture 37" descr="Shape&#10;&#10;Description automatically generated">
            <a:extLst>
              <a:ext uri="{FF2B5EF4-FFF2-40B4-BE49-F238E27FC236}">
                <a16:creationId xmlns:a16="http://schemas.microsoft.com/office/drawing/2014/main" id="{2B4A76F5-4DD6-B3B4-A522-ECD143D38A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2442" y="1285928"/>
            <a:ext cx="3014998" cy="3715406"/>
          </a:xfrm>
          <a:prstGeom prst="rect">
            <a:avLst/>
          </a:prstGeom>
        </p:spPr>
      </p:pic>
      <p:sp>
        <p:nvSpPr>
          <p:cNvPr id="36" name="Title Placeholder 1">
            <a:extLst>
              <a:ext uri="{FF2B5EF4-FFF2-40B4-BE49-F238E27FC236}">
                <a16:creationId xmlns:a16="http://schemas.microsoft.com/office/drawing/2014/main" id="{D7BEA09C-5FA4-283D-831E-8B44961516A2}"/>
              </a:ext>
            </a:extLst>
          </p:cNvPr>
          <p:cNvSpPr>
            <a:spLocks noGrp="1"/>
          </p:cNvSpPr>
          <p:nvPr>
            <p:ph type="title" hasCustomPrompt="1"/>
          </p:nvPr>
        </p:nvSpPr>
        <p:spPr>
          <a:xfrm>
            <a:off x="1296841" y="1253515"/>
            <a:ext cx="3477146" cy="2122527"/>
          </a:xfrm>
          <a:prstGeom prst="rect">
            <a:avLst/>
          </a:prstGeom>
        </p:spPr>
        <p:txBody>
          <a:bodyPr vert="horz" lIns="91440" tIns="45720" rIns="91440" bIns="45720" rtlCol="0" anchor="t">
            <a:noAutofit/>
          </a:bodyPr>
          <a:lstStyle>
            <a:lvl1pPr>
              <a:lnSpc>
                <a:spcPct val="100000"/>
              </a:lnSpc>
              <a:spcBef>
                <a:spcPts val="546"/>
              </a:spcBef>
              <a:spcAft>
                <a:spcPts val="546"/>
              </a:spcAft>
              <a:defRPr sz="3275" b="1" i="0">
                <a:solidFill>
                  <a:schemeClr val="bg1"/>
                </a:solidFill>
                <a:latin typeface="Outfit" pitchFamily="2" charset="0"/>
              </a:defRPr>
            </a:lvl1pPr>
          </a:lstStyle>
          <a:p>
            <a:r>
              <a:rPr lang="en-GB"/>
              <a:t>Divider Slide</a:t>
            </a:r>
            <a:br>
              <a:rPr lang="en-GB"/>
            </a:br>
            <a:r>
              <a:rPr lang="en-GB"/>
              <a:t>Max 4 lines </a:t>
            </a:r>
            <a:br>
              <a:rPr lang="en-GB"/>
            </a:br>
            <a:r>
              <a:rPr lang="en-GB"/>
              <a:t>for copy to be placed here</a:t>
            </a:r>
            <a:endParaRPr lang="en-US"/>
          </a:p>
        </p:txBody>
      </p:sp>
      <p:pic>
        <p:nvPicPr>
          <p:cNvPr id="39" name="Picture 38" descr="Logo&#10;&#10;Description automatically generated">
            <a:extLst>
              <a:ext uri="{FF2B5EF4-FFF2-40B4-BE49-F238E27FC236}">
                <a16:creationId xmlns:a16="http://schemas.microsoft.com/office/drawing/2014/main" id="{F874A05C-1D8D-38FA-3879-352AA30633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0" name="object 3">
            <a:extLst>
              <a:ext uri="{FF2B5EF4-FFF2-40B4-BE49-F238E27FC236}">
                <a16:creationId xmlns:a16="http://schemas.microsoft.com/office/drawing/2014/main" id="{EE53FCE0-553F-884D-67FD-F3AAC22407C2}"/>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107079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green_opt1">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6652" y="-7439"/>
            <a:ext cx="9150652" cy="5158307"/>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039" y="324909"/>
            <a:ext cx="4135673" cy="2721896"/>
          </a:xfrm>
          <a:prstGeom prst="rect">
            <a:avLst/>
          </a:prstGeom>
        </p:spPr>
      </p:pic>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259784" y="7729"/>
            <a:ext cx="388421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 title maximum of 2 lines</a:t>
            </a:r>
            <a:endParaRPr lang="en-US"/>
          </a:p>
        </p:txBody>
      </p:sp>
    </p:spTree>
    <p:extLst>
      <p:ext uri="{BB962C8B-B14F-4D97-AF65-F5344CB8AC3E}">
        <p14:creationId xmlns:p14="http://schemas.microsoft.com/office/powerpoint/2010/main" val="3487153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BBA1B77-52BC-3189-9D44-3FD2E311CDCD}"/>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a:t>
            </a:r>
            <a:endParaRPr lang="en-US"/>
          </a:p>
        </p:txBody>
      </p:sp>
      <p:pic>
        <p:nvPicPr>
          <p:cNvPr id="4" name="Picture 3" descr="Logo&#10;&#10;Description automatically generated with medium confidence">
            <a:extLst>
              <a:ext uri="{FF2B5EF4-FFF2-40B4-BE49-F238E27FC236}">
                <a16:creationId xmlns:a16="http://schemas.microsoft.com/office/drawing/2014/main" id="{04C23F71-F8FF-7C2B-0FE1-E228C8B3C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5" name="Content Placeholder 2">
            <a:extLst>
              <a:ext uri="{FF2B5EF4-FFF2-40B4-BE49-F238E27FC236}">
                <a16:creationId xmlns:a16="http://schemas.microsoft.com/office/drawing/2014/main" id="{A324C769-1998-A06D-6E9C-55F0D1FA758C}"/>
              </a:ext>
            </a:extLst>
          </p:cNvPr>
          <p:cNvSpPr>
            <a:spLocks noGrp="1"/>
          </p:cNvSpPr>
          <p:nvPr>
            <p:ph idx="1"/>
          </p:nvPr>
        </p:nvSpPr>
        <p:spPr>
          <a:xfrm>
            <a:off x="424547" y="1187520"/>
            <a:ext cx="8235197" cy="3578432"/>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Tree>
    <p:extLst>
      <p:ext uri="{BB962C8B-B14F-4D97-AF65-F5344CB8AC3E}">
        <p14:creationId xmlns:p14="http://schemas.microsoft.com/office/powerpoint/2010/main" val="3266912033"/>
      </p:ext>
    </p:extLst>
  </p:cSld>
  <p:clrMapOvr>
    <a:masterClrMapping/>
  </p:clrMapOvr>
  <p:extLst>
    <p:ext uri="{DCECCB84-F9BA-43D5-87BE-67443E8EF086}">
      <p15:sldGuideLst xmlns:p15="http://schemas.microsoft.com/office/powerpoint/2012/main">
        <p15:guide id="1" userDrawn="1">
          <p15:clr>
            <a:srgbClr val="FBAE40"/>
          </p15:clr>
        </p15:guide>
        <p15:guide id="2" pos="5760" userDrawn="1">
          <p15:clr>
            <a:srgbClr val="FBAE40"/>
          </p15:clr>
        </p15:guide>
        <p15:guide id="3" pos="216" userDrawn="1">
          <p15:clr>
            <a:srgbClr val="FBAE40"/>
          </p15:clr>
        </p15:guide>
        <p15:guide id="4" pos="1508" userDrawn="1">
          <p15:clr>
            <a:srgbClr val="FBAE40"/>
          </p15:clr>
        </p15:guide>
        <p15:guide id="5" pos="1609" userDrawn="1">
          <p15:clr>
            <a:srgbClr val="FBAE40"/>
          </p15:clr>
        </p15:guide>
        <p15:guide id="6" pos="2901" userDrawn="1">
          <p15:clr>
            <a:srgbClr val="FBAE40"/>
          </p15:clr>
        </p15:guide>
        <p15:guide id="7" pos="3002" userDrawn="1">
          <p15:clr>
            <a:srgbClr val="FBAE40"/>
          </p15:clr>
        </p15:guide>
        <p15:guide id="8" pos="4294" userDrawn="1">
          <p15:clr>
            <a:srgbClr val="FBAE40"/>
          </p15:clr>
        </p15:guide>
        <p15:guide id="9" pos="4395" userDrawn="1">
          <p15:clr>
            <a:srgbClr val="FBAE40"/>
          </p15:clr>
        </p15:guide>
        <p15:guide id="10" pos="5688" userDrawn="1">
          <p15:clr>
            <a:srgbClr val="FBAE40"/>
          </p15:clr>
        </p15:guide>
        <p15:guide id="11" orient="horz" userDrawn="1">
          <p15:clr>
            <a:srgbClr val="FBAE40"/>
          </p15:clr>
        </p15:guide>
        <p15:guide id="12" orient="horz" pos="3240" userDrawn="1">
          <p15:clr>
            <a:srgbClr val="FBAE40"/>
          </p15:clr>
        </p15:guide>
        <p15:guide id="13" orient="horz" pos="144" userDrawn="1">
          <p15:clr>
            <a:srgbClr val="FBAE40"/>
          </p15:clr>
        </p15:guide>
        <p15:guide id="14" orient="horz" pos="309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289"/>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6" name="Picture Placeholder 12">
            <a:extLst>
              <a:ext uri="{FF2B5EF4-FFF2-40B4-BE49-F238E27FC236}">
                <a16:creationId xmlns:a16="http://schemas.microsoft.com/office/drawing/2014/main" id="{125DBA8C-F4DB-0D36-D51C-275FFF5B12E3}"/>
              </a:ext>
            </a:extLst>
          </p:cNvPr>
          <p:cNvSpPr>
            <a:spLocks noGrp="1"/>
          </p:cNvSpPr>
          <p:nvPr>
            <p:ph type="pic" sz="quarter" idx="11"/>
          </p:nvPr>
        </p:nvSpPr>
        <p:spPr>
          <a:xfrm>
            <a:off x="5554548" y="1425525"/>
            <a:ext cx="3589452" cy="3719281"/>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2" name="object 3">
            <a:extLst>
              <a:ext uri="{FF2B5EF4-FFF2-40B4-BE49-F238E27FC236}">
                <a16:creationId xmlns:a16="http://schemas.microsoft.com/office/drawing/2014/main" id="{1380E4B3-05CE-C39D-C7D6-CAB444C30F52}"/>
              </a:ext>
            </a:extLst>
          </p:cNvPr>
          <p:cNvSpPr/>
          <p:nvPr userDrawn="1"/>
        </p:nvSpPr>
        <p:spPr>
          <a:xfrm>
            <a:off x="5430645" y="1425525"/>
            <a:ext cx="123903" cy="371768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2426431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opt1">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2" name="Picture 1" descr="Logo&#10;&#10;Description automatically generated with medium confidence">
            <a:extLst>
              <a:ext uri="{FF2B5EF4-FFF2-40B4-BE49-F238E27FC236}">
                <a16:creationId xmlns:a16="http://schemas.microsoft.com/office/drawing/2014/main" id="{0D9F827A-E976-6ABC-1466-86F285CB7C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187" y="3970892"/>
            <a:ext cx="1642925" cy="1081292"/>
          </a:xfrm>
          <a:prstGeom prst="rect">
            <a:avLst/>
          </a:prstGeom>
        </p:spPr>
      </p:pic>
      <p:sp>
        <p:nvSpPr>
          <p:cNvPr id="3" name="Content Placeholder 2">
            <a:extLst>
              <a:ext uri="{FF2B5EF4-FFF2-40B4-BE49-F238E27FC236}">
                <a16:creationId xmlns:a16="http://schemas.microsoft.com/office/drawing/2014/main" id="{0ABF1A5B-745A-E6EC-8F3D-4FD608B1B0A9}"/>
              </a:ext>
            </a:extLst>
          </p:cNvPr>
          <p:cNvSpPr>
            <a:spLocks noGrp="1"/>
          </p:cNvSpPr>
          <p:nvPr>
            <p:ph idx="1"/>
          </p:nvPr>
        </p:nvSpPr>
        <p:spPr>
          <a:xfrm>
            <a:off x="424547" y="1187521"/>
            <a:ext cx="8235197" cy="2546046"/>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13311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opt2">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424547" y="2141468"/>
            <a:ext cx="8235197" cy="2546046"/>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390120" y="1299192"/>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12" name="Picture 11" descr="Logo&#10;&#10;Description automatically generated with medium confidence">
            <a:extLst>
              <a:ext uri="{FF2B5EF4-FFF2-40B4-BE49-F238E27FC236}">
                <a16:creationId xmlns:a16="http://schemas.microsoft.com/office/drawing/2014/main" id="{624B7872-7768-8994-9EFC-A12171D04E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444015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Slide_opt3">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BD68109-0D5F-A423-C4F3-DEA6B5C0B444}"/>
              </a:ext>
            </a:extLst>
          </p:cNvPr>
          <p:cNvSpPr/>
          <p:nvPr userDrawn="1"/>
        </p:nvSpPr>
        <p:spPr>
          <a:xfrm>
            <a:off x="0" y="5019323"/>
            <a:ext cx="9144000" cy="12389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426476" y="1274651"/>
            <a:ext cx="8235197" cy="2683331"/>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455" b="0" i="0">
                <a:solidFill>
                  <a:srgbClr val="003C3B"/>
                </a:solidFill>
                <a:latin typeface="Outfit" pitchFamily="2" charset="0"/>
                <a:ea typeface="Inter" panose="02000503000000020004" pitchFamily="2" charset="0"/>
              </a:defRPr>
            </a:lvl2pPr>
            <a:lvl3pPr>
              <a:defRPr sz="1455" b="0" i="0">
                <a:solidFill>
                  <a:srgbClr val="003C3B"/>
                </a:solidFill>
                <a:latin typeface="Outfit" pitchFamily="2" charset="0"/>
                <a:ea typeface="Inter" panose="02000503000000020004" pitchFamily="2" charset="0"/>
              </a:defRPr>
            </a:lvl3pPr>
            <a:lvl4pPr>
              <a:defRPr sz="1455" b="0" i="0">
                <a:solidFill>
                  <a:srgbClr val="003C3B"/>
                </a:solidFill>
                <a:latin typeface="Outfit" pitchFamily="2" charset="0"/>
                <a:ea typeface="Inter" panose="02000503000000020004" pitchFamily="2" charset="0"/>
              </a:defRPr>
            </a:lvl4pPr>
            <a:lvl5pPr>
              <a:defRPr sz="1455"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8" name="Picture 7" descr="Logo&#10;&#10;Description automatically generated with medium confidence">
            <a:extLst>
              <a:ext uri="{FF2B5EF4-FFF2-40B4-BE49-F238E27FC236}">
                <a16:creationId xmlns:a16="http://schemas.microsoft.com/office/drawing/2014/main" id="{E9C1154D-36D6-A953-38F2-59B9E13E96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187" y="3970892"/>
            <a:ext cx="1642925" cy="1081292"/>
          </a:xfrm>
          <a:prstGeom prst="rect">
            <a:avLst/>
          </a:prstGeom>
        </p:spPr>
      </p:pic>
    </p:spTree>
    <p:extLst>
      <p:ext uri="{BB962C8B-B14F-4D97-AF65-F5344CB8AC3E}">
        <p14:creationId xmlns:p14="http://schemas.microsoft.com/office/powerpoint/2010/main" val="169160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opt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522621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 name="Picture Placeholder 12">
            <a:extLst>
              <a:ext uri="{FF2B5EF4-FFF2-40B4-BE49-F238E27FC236}">
                <a16:creationId xmlns:a16="http://schemas.microsoft.com/office/drawing/2014/main" id="{53827B12-AFEC-0AC9-04EF-BDF6A071CF2E}"/>
              </a:ext>
            </a:extLst>
          </p:cNvPr>
          <p:cNvSpPr>
            <a:spLocks noGrp="1"/>
          </p:cNvSpPr>
          <p:nvPr>
            <p:ph type="pic" sz="quarter" idx="11"/>
          </p:nvPr>
        </p:nvSpPr>
        <p:spPr>
          <a:xfrm>
            <a:off x="5347884" y="1306"/>
            <a:ext cx="3796116"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Image Slide_opt2">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3792079"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4350080" y="170517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4350079" y="421413"/>
            <a:ext cx="4236359"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72" name="Picture 71" descr="Logo&#10;&#10;Description automatically generated with medium confidence">
            <a:extLst>
              <a:ext uri="{FF2B5EF4-FFF2-40B4-BE49-F238E27FC236}">
                <a16:creationId xmlns:a16="http://schemas.microsoft.com/office/drawing/2014/main" id="{A7E1376B-7710-0DD8-EA1F-07505FDD1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24879" y="3970892"/>
            <a:ext cx="1642925" cy="1081292"/>
          </a:xfrm>
          <a:prstGeom prst="rect">
            <a:avLst/>
          </a:prstGeom>
        </p:spPr>
      </p:pic>
      <p:sp>
        <p:nvSpPr>
          <p:cNvPr id="3" name="Picture Placeholder 12">
            <a:extLst>
              <a:ext uri="{FF2B5EF4-FFF2-40B4-BE49-F238E27FC236}">
                <a16:creationId xmlns:a16="http://schemas.microsoft.com/office/drawing/2014/main" id="{666F29F3-5F63-ECBC-D7F4-B4046920754E}"/>
              </a:ext>
            </a:extLst>
          </p:cNvPr>
          <p:cNvSpPr>
            <a:spLocks noGrp="1"/>
          </p:cNvSpPr>
          <p:nvPr>
            <p:ph type="pic" sz="quarter" idx="11"/>
          </p:nvPr>
        </p:nvSpPr>
        <p:spPr>
          <a:xfrm>
            <a:off x="0" y="2149"/>
            <a:ext cx="3796116"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918808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F4E101A4-56D7-2B69-7070-2CA34A9EEFCC}"/>
              </a:ext>
            </a:extLst>
          </p:cNvPr>
          <p:cNvSpPr>
            <a:spLocks noGrp="1"/>
          </p:cNvSpPr>
          <p:nvPr>
            <p:ph type="pic" sz="quarter" idx="11"/>
          </p:nvPr>
        </p:nvSpPr>
        <p:spPr>
          <a:xfrm>
            <a:off x="0" y="0"/>
            <a:ext cx="9144000"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2600472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Image Slide_opt1">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8" name="Picture Placeholder 12">
            <a:extLst>
              <a:ext uri="{FF2B5EF4-FFF2-40B4-BE49-F238E27FC236}">
                <a16:creationId xmlns:a16="http://schemas.microsoft.com/office/drawing/2014/main" id="{C6CDE099-1FB8-58A8-FC61-4700ECB4DA69}"/>
              </a:ext>
            </a:extLst>
          </p:cNvPr>
          <p:cNvSpPr>
            <a:spLocks noGrp="1"/>
          </p:cNvSpPr>
          <p:nvPr>
            <p:ph type="pic" sz="quarter" idx="13"/>
          </p:nvPr>
        </p:nvSpPr>
        <p:spPr>
          <a:xfrm>
            <a:off x="437908"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0" name="Picture Placeholder 12">
            <a:extLst>
              <a:ext uri="{FF2B5EF4-FFF2-40B4-BE49-F238E27FC236}">
                <a16:creationId xmlns:a16="http://schemas.microsoft.com/office/drawing/2014/main" id="{EC66147D-9FC7-612D-FFE0-F5B777FAF52E}"/>
              </a:ext>
            </a:extLst>
          </p:cNvPr>
          <p:cNvSpPr>
            <a:spLocks noGrp="1"/>
          </p:cNvSpPr>
          <p:nvPr>
            <p:ph type="pic" sz="quarter" idx="14"/>
          </p:nvPr>
        </p:nvSpPr>
        <p:spPr>
          <a:xfrm>
            <a:off x="3321408"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1" name="Picture Placeholder 12">
            <a:extLst>
              <a:ext uri="{FF2B5EF4-FFF2-40B4-BE49-F238E27FC236}">
                <a16:creationId xmlns:a16="http://schemas.microsoft.com/office/drawing/2014/main" id="{2BA07D73-342E-F574-3FF1-6110E6D91C04}"/>
              </a:ext>
            </a:extLst>
          </p:cNvPr>
          <p:cNvSpPr>
            <a:spLocks noGrp="1"/>
          </p:cNvSpPr>
          <p:nvPr>
            <p:ph type="pic" sz="quarter" idx="15"/>
          </p:nvPr>
        </p:nvSpPr>
        <p:spPr>
          <a:xfrm>
            <a:off x="6184341"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433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grey_opt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18CBD-6FF2-33EA-7CEC-90D3B43D5D11}"/>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22" name="Picture 21" descr="Icon&#10;&#10;Description automatically generated">
            <a:extLst>
              <a:ext uri="{FF2B5EF4-FFF2-40B4-BE49-F238E27FC236}">
                <a16:creationId xmlns:a16="http://schemas.microsoft.com/office/drawing/2014/main" id="{CC92E8A1-37D3-2FC9-50B2-B2124284996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01261" y="181"/>
            <a:ext cx="4342739" cy="514313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_opt2">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9" name="Picture Placeholder 12">
            <a:extLst>
              <a:ext uri="{FF2B5EF4-FFF2-40B4-BE49-F238E27FC236}">
                <a16:creationId xmlns:a16="http://schemas.microsoft.com/office/drawing/2014/main" id="{4441B3FD-1279-E5F0-E2EF-2F813922601B}"/>
              </a:ext>
            </a:extLst>
          </p:cNvPr>
          <p:cNvSpPr>
            <a:spLocks noGrp="1"/>
          </p:cNvSpPr>
          <p:nvPr>
            <p:ph type="pic" sz="quarter" idx="13"/>
          </p:nvPr>
        </p:nvSpPr>
        <p:spPr>
          <a:xfrm>
            <a:off x="178613"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0" name="Picture Placeholder 12">
            <a:extLst>
              <a:ext uri="{FF2B5EF4-FFF2-40B4-BE49-F238E27FC236}">
                <a16:creationId xmlns:a16="http://schemas.microsoft.com/office/drawing/2014/main" id="{6981FABC-D64E-DD4E-DD40-88B87CDE4C1B}"/>
              </a:ext>
            </a:extLst>
          </p:cNvPr>
          <p:cNvSpPr>
            <a:spLocks noGrp="1"/>
          </p:cNvSpPr>
          <p:nvPr>
            <p:ph type="pic" sz="quarter" idx="14"/>
          </p:nvPr>
        </p:nvSpPr>
        <p:spPr>
          <a:xfrm>
            <a:off x="3062113"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2" name="Picture Placeholder 12">
            <a:extLst>
              <a:ext uri="{FF2B5EF4-FFF2-40B4-BE49-F238E27FC236}">
                <a16:creationId xmlns:a16="http://schemas.microsoft.com/office/drawing/2014/main" id="{267225A8-DF92-6DC4-B9E0-536C7B8E9CEE}"/>
              </a:ext>
            </a:extLst>
          </p:cNvPr>
          <p:cNvSpPr>
            <a:spLocks noGrp="1"/>
          </p:cNvSpPr>
          <p:nvPr>
            <p:ph type="pic" sz="quarter" idx="15"/>
          </p:nvPr>
        </p:nvSpPr>
        <p:spPr>
          <a:xfrm>
            <a:off x="5925046"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81135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ultiple Image Slide_opt3">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9D8CD300-AFD2-A445-594E-242C47286653}"/>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main images</a:t>
            </a:r>
            <a:endParaRPr lang="en-US"/>
          </a:p>
        </p:txBody>
      </p:sp>
      <p:sp>
        <p:nvSpPr>
          <p:cNvPr id="7" name="Picture Placeholder 12">
            <a:extLst>
              <a:ext uri="{FF2B5EF4-FFF2-40B4-BE49-F238E27FC236}">
                <a16:creationId xmlns:a16="http://schemas.microsoft.com/office/drawing/2014/main" id="{26C29E3D-6339-BE55-5799-0028BAFC3DEA}"/>
              </a:ext>
            </a:extLst>
          </p:cNvPr>
          <p:cNvSpPr>
            <a:spLocks noGrp="1"/>
          </p:cNvSpPr>
          <p:nvPr>
            <p:ph type="pic" sz="quarter" idx="13"/>
          </p:nvPr>
        </p:nvSpPr>
        <p:spPr>
          <a:xfrm>
            <a:off x="127969"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8" name="Picture Placeholder 12">
            <a:extLst>
              <a:ext uri="{FF2B5EF4-FFF2-40B4-BE49-F238E27FC236}">
                <a16:creationId xmlns:a16="http://schemas.microsoft.com/office/drawing/2014/main" id="{5557DA65-DD09-B94E-7CC0-8C994100CDE0}"/>
              </a:ext>
            </a:extLst>
          </p:cNvPr>
          <p:cNvSpPr>
            <a:spLocks noGrp="1"/>
          </p:cNvSpPr>
          <p:nvPr>
            <p:ph type="pic" sz="quarter" idx="14"/>
          </p:nvPr>
        </p:nvSpPr>
        <p:spPr>
          <a:xfrm>
            <a:off x="3011469"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9" name="Picture Placeholder 12">
            <a:extLst>
              <a:ext uri="{FF2B5EF4-FFF2-40B4-BE49-F238E27FC236}">
                <a16:creationId xmlns:a16="http://schemas.microsoft.com/office/drawing/2014/main" id="{3B0D28BD-15AE-5855-9139-0860ED508082}"/>
              </a:ext>
            </a:extLst>
          </p:cNvPr>
          <p:cNvSpPr>
            <a:spLocks noGrp="1"/>
          </p:cNvSpPr>
          <p:nvPr>
            <p:ph type="pic" sz="quarter" idx="15"/>
          </p:nvPr>
        </p:nvSpPr>
        <p:spPr>
          <a:xfrm>
            <a:off x="5874402"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325207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Image Slide_opt4">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698958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_opt3">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71280F10-9A00-38FC-CBBE-9B2D4CB648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7" cy="1879801"/>
          </a:xfrm>
          <a:prstGeom prst="rect">
            <a:avLst/>
          </a:prstGeom>
        </p:spPr>
      </p:pic>
      <p:sp>
        <p:nvSpPr>
          <p:cNvPr id="8" name="Title Placeholder 1">
            <a:extLst>
              <a:ext uri="{FF2B5EF4-FFF2-40B4-BE49-F238E27FC236}">
                <a16:creationId xmlns:a16="http://schemas.microsoft.com/office/drawing/2014/main" id="{0F23457A-38BB-DF64-F930-13DF3E90421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Thank you.</a:t>
            </a:r>
            <a:endParaRPr lang="en-US"/>
          </a:p>
        </p:txBody>
      </p:sp>
    </p:spTree>
    <p:extLst>
      <p:ext uri="{BB962C8B-B14F-4D97-AF65-F5344CB8AC3E}">
        <p14:creationId xmlns:p14="http://schemas.microsoft.com/office/powerpoint/2010/main" val="1894742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_opt2">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03C3B"/>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Outfit" pitchFamily="2" charset="0"/>
              </a:defRPr>
            </a:lvl1pPr>
          </a:lstStyle>
          <a:p>
            <a:r>
              <a:rPr lang="en-GB"/>
              <a:t>Thank you.</a:t>
            </a:r>
            <a:endParaRPr lang="en-US"/>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1012754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_opt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289"/>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17D69"/>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Outfit" pitchFamily="2" charset="0"/>
              </a:defRPr>
            </a:lvl1pPr>
          </a:lstStyle>
          <a:p>
            <a:r>
              <a:rPr lang="en-GB"/>
              <a:t>Thank you.</a:t>
            </a:r>
            <a:endParaRPr lang="en-US"/>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322043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green_opt2">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1" y="0"/>
            <a:ext cx="9143999" cy="51435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 name="Subtitle 2">
            <a:extLst>
              <a:ext uri="{FF2B5EF4-FFF2-40B4-BE49-F238E27FC236}">
                <a16:creationId xmlns:a16="http://schemas.microsoft.com/office/drawing/2014/main" id="{A30411B7-870E-526A-63C0-7491D265319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45954" y="0"/>
            <a:ext cx="439804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Tree>
    <p:extLst>
      <p:ext uri="{BB962C8B-B14F-4D97-AF65-F5344CB8AC3E}">
        <p14:creationId xmlns:p14="http://schemas.microsoft.com/office/powerpoint/2010/main" val="31609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white_opt3">
    <p:spTree>
      <p:nvGrpSpPr>
        <p:cNvPr id="1" name=""/>
        <p:cNvGrpSpPr/>
        <p:nvPr/>
      </p:nvGrpSpPr>
      <p:grpSpPr>
        <a:xfrm>
          <a:off x="0" y="0"/>
          <a:ext cx="0" cy="0"/>
          <a:chOff x="0" y="0"/>
          <a:chExt cx="0" cy="0"/>
        </a:xfrm>
      </p:grpSpPr>
      <p:pic>
        <p:nvPicPr>
          <p:cNvPr id="6" name="Picture 5" descr="A group of people inside a building&#10;&#10;Description automatically generated with medium confidence">
            <a:extLst>
              <a:ext uri="{FF2B5EF4-FFF2-40B4-BE49-F238E27FC236}">
                <a16:creationId xmlns:a16="http://schemas.microsoft.com/office/drawing/2014/main" id="{58AAB12F-A906-1F06-31DB-042EF31330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5531" y="-1123"/>
            <a:ext cx="4492911" cy="45206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3" name="Picture Placeholder 6">
            <a:extLst>
              <a:ext uri="{FF2B5EF4-FFF2-40B4-BE49-F238E27FC236}">
                <a16:creationId xmlns:a16="http://schemas.microsoft.com/office/drawing/2014/main" id="{90DEBE9C-A3B3-8A25-ACF6-5DE4D57E1A17}"/>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317652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Slide_green_opt3">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2295549-C08F-2833-10A2-22BF12289814}"/>
              </a:ext>
            </a:extLst>
          </p:cNvPr>
          <p:cNvSpPr/>
          <p:nvPr userDrawn="1"/>
        </p:nvSpPr>
        <p:spPr>
          <a:xfrm>
            <a:off x="0" y="289"/>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7" name="Picture 6" descr="A picture containing text, sky, outdoor, green&#10;&#10;Description automatically generated">
            <a:extLst>
              <a:ext uri="{FF2B5EF4-FFF2-40B4-BE49-F238E27FC236}">
                <a16:creationId xmlns:a16="http://schemas.microsoft.com/office/drawing/2014/main" id="{A87E668B-9E4F-B66A-219F-844904B174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8369" y="-1125"/>
            <a:ext cx="4490207" cy="4517954"/>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pic>
        <p:nvPicPr>
          <p:cNvPr id="5" name="Picture 4" descr="Logo&#10;&#10;Description automatically generated">
            <a:extLst>
              <a:ext uri="{FF2B5EF4-FFF2-40B4-BE49-F238E27FC236}">
                <a16:creationId xmlns:a16="http://schemas.microsoft.com/office/drawing/2014/main" id="{56800AB7-3DD6-1390-0D81-070E14CB57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Picture Placeholder 6">
            <a:extLst>
              <a:ext uri="{FF2B5EF4-FFF2-40B4-BE49-F238E27FC236}">
                <a16:creationId xmlns:a16="http://schemas.microsoft.com/office/drawing/2014/main" id="{6A67FF1C-2AE3-AC33-1C9E-A9127729BFE2}"/>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303309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white_opt4_2">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5BAB2048-AC9E-1F4A-D866-B15D7071D3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85146" y="-5523"/>
            <a:ext cx="4257706" cy="5154677"/>
          </a:xfrm>
          <a:prstGeom prst="rect">
            <a:avLst/>
          </a:prstGeom>
        </p:spPr>
      </p:pic>
      <p:pic>
        <p:nvPicPr>
          <p:cNvPr id="9" name="Picture 8">
            <a:extLst>
              <a:ext uri="{FF2B5EF4-FFF2-40B4-BE49-F238E27FC236}">
                <a16:creationId xmlns:a16="http://schemas.microsoft.com/office/drawing/2014/main" id="{849D4D7D-7842-485B-36C3-917F4255A6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12789" y="-5523"/>
            <a:ext cx="2878105" cy="29425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2" name="Picture Placeholder 8">
            <a:extLst>
              <a:ext uri="{FF2B5EF4-FFF2-40B4-BE49-F238E27FC236}">
                <a16:creationId xmlns:a16="http://schemas.microsoft.com/office/drawing/2014/main" id="{5B0E4720-DC61-098C-8125-F7EF583CA320}"/>
              </a:ext>
            </a:extLst>
          </p:cNvPr>
          <p:cNvSpPr>
            <a:spLocks noGrp="1"/>
          </p:cNvSpPr>
          <p:nvPr>
            <p:ph type="pic" sz="quarter" idx="10"/>
          </p:nvPr>
        </p:nvSpPr>
        <p:spPr>
          <a:xfrm>
            <a:off x="5812790"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213564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green_opt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298603-0265-B51E-5AFA-28B77C5D93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80"/>
            <a:ext cx="9152642" cy="5148000"/>
          </a:xfrm>
          <a:prstGeom prst="rect">
            <a:avLst/>
          </a:prstGeom>
        </p:spPr>
      </p:pic>
      <p:pic>
        <p:nvPicPr>
          <p:cNvPr id="5" name="Picture 4" descr="Logo&#10;&#10;Description automatically generated">
            <a:extLst>
              <a:ext uri="{FF2B5EF4-FFF2-40B4-BE49-F238E27FC236}">
                <a16:creationId xmlns:a16="http://schemas.microsoft.com/office/drawing/2014/main" id="{60B11714-66E0-73E7-21D9-A04EC04528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Subtitle 2">
            <a:extLst>
              <a:ext uri="{FF2B5EF4-FFF2-40B4-BE49-F238E27FC236}">
                <a16:creationId xmlns:a16="http://schemas.microsoft.com/office/drawing/2014/main" id="{DDC1EBCA-571F-432C-54DC-A169C3608F9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7" name="Title Placeholder 1">
            <a:extLst>
              <a:ext uri="{FF2B5EF4-FFF2-40B4-BE49-F238E27FC236}">
                <a16:creationId xmlns:a16="http://schemas.microsoft.com/office/drawing/2014/main" id="{7EC8DA54-688C-5EFC-0681-FB90111AA67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pic>
        <p:nvPicPr>
          <p:cNvPr id="3" name="Picture 2" descr="A picture containing sky, building, outdoor, structure&#10;&#10;Description automatically generated">
            <a:extLst>
              <a:ext uri="{FF2B5EF4-FFF2-40B4-BE49-F238E27FC236}">
                <a16:creationId xmlns:a16="http://schemas.microsoft.com/office/drawing/2014/main" id="{DFCDE3D0-BC23-0D56-1107-07EABC2762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12789" y="-5523"/>
            <a:ext cx="2878104" cy="2942574"/>
          </a:xfrm>
          <a:prstGeom prst="rect">
            <a:avLst/>
          </a:prstGeom>
        </p:spPr>
      </p:pic>
      <p:sp>
        <p:nvSpPr>
          <p:cNvPr id="4" name="Picture Placeholder 8">
            <a:extLst>
              <a:ext uri="{FF2B5EF4-FFF2-40B4-BE49-F238E27FC236}">
                <a16:creationId xmlns:a16="http://schemas.microsoft.com/office/drawing/2014/main" id="{4F0807F8-6F11-2AD6-E61F-AAF048058D2F}"/>
              </a:ext>
            </a:extLst>
          </p:cNvPr>
          <p:cNvSpPr>
            <a:spLocks noGrp="1"/>
          </p:cNvSpPr>
          <p:nvPr>
            <p:ph type="pic" sz="quarter" idx="10"/>
          </p:nvPr>
        </p:nvSpPr>
        <p:spPr>
          <a:xfrm>
            <a:off x="5819926"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tx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294885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white_opt5_1">
    <p:spTree>
      <p:nvGrpSpPr>
        <p:cNvPr id="1" name=""/>
        <p:cNvGrpSpPr/>
        <p:nvPr/>
      </p:nvGrpSpPr>
      <p:grpSpPr>
        <a:xfrm>
          <a:off x="0" y="0"/>
          <a:ext cx="0" cy="0"/>
          <a:chOff x="0" y="0"/>
          <a:chExt cx="0" cy="0"/>
        </a:xfrm>
      </p:grpSpPr>
      <p:pic>
        <p:nvPicPr>
          <p:cNvPr id="3" name="Picture 2" descr="People walking in front of a building&#10;&#10;Description automatically generated with low confidence">
            <a:extLst>
              <a:ext uri="{FF2B5EF4-FFF2-40B4-BE49-F238E27FC236}">
                <a16:creationId xmlns:a16="http://schemas.microsoft.com/office/drawing/2014/main" id="{D825D899-3701-A821-CF70-373ED20C7D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59552" y="0"/>
            <a:ext cx="3584448" cy="5143500"/>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2" name="object 3">
            <a:extLst>
              <a:ext uri="{FF2B5EF4-FFF2-40B4-BE49-F238E27FC236}">
                <a16:creationId xmlns:a16="http://schemas.microsoft.com/office/drawing/2014/main" id="{89B06EA9-5726-1883-D30F-BFF95D19A571}"/>
              </a:ext>
            </a:extLst>
          </p:cNvPr>
          <p:cNvSpPr/>
          <p:nvPr userDrawn="1"/>
        </p:nvSpPr>
        <p:spPr>
          <a:xfrm>
            <a:off x="5399047"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3" name="Title Placeholder 1">
            <a:extLst>
              <a:ext uri="{FF2B5EF4-FFF2-40B4-BE49-F238E27FC236}">
                <a16:creationId xmlns:a16="http://schemas.microsoft.com/office/drawing/2014/main" id="{4E998EA2-4145-3937-3457-AE70AAE0E5A7}"/>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4" name="Subtitle 2">
            <a:extLst>
              <a:ext uri="{FF2B5EF4-FFF2-40B4-BE49-F238E27FC236}">
                <a16:creationId xmlns:a16="http://schemas.microsoft.com/office/drawing/2014/main" id="{83D9B738-0A38-3F95-E441-05394665AD5D}"/>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9" name="Picture Placeholder 12">
            <a:extLst>
              <a:ext uri="{FF2B5EF4-FFF2-40B4-BE49-F238E27FC236}">
                <a16:creationId xmlns:a16="http://schemas.microsoft.com/office/drawing/2014/main" id="{3D93502A-F937-F227-B1D6-80A95B70856E}"/>
              </a:ext>
            </a:extLst>
          </p:cNvPr>
          <p:cNvSpPr>
            <a:spLocks noGrp="1"/>
          </p:cNvSpPr>
          <p:nvPr>
            <p:ph type="pic" sz="quarter" idx="10"/>
          </p:nvPr>
        </p:nvSpPr>
        <p:spPr>
          <a:xfrm>
            <a:off x="5554548" y="0"/>
            <a:ext cx="3589452"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625395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4D371A-D2D5-4200-2DCE-D7D59B366953}"/>
              </a:ext>
            </a:extLst>
          </p:cNvPr>
          <p:cNvSpPr>
            <a:spLocks noGrp="1"/>
          </p:cNvSpPr>
          <p:nvPr>
            <p:ph type="title"/>
          </p:nvPr>
        </p:nvSpPr>
        <p:spPr>
          <a:xfrm>
            <a:off x="628903" y="273637"/>
            <a:ext cx="7886195" cy="994188"/>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4288139380"/>
      </p:ext>
    </p:extLst>
  </p:cSld>
  <p:clrMap bg1="lt1" tx1="dk1" bg2="lt2" tx2="dk2" accent1="accent1" accent2="accent2" accent3="accent3" accent4="accent4" accent5="accent5" accent6="accent6" hlink="hlink" folHlink="folHlink"/>
  <p:sldLayoutIdLst>
    <p:sldLayoutId id="2147483722" r:id="rId1"/>
    <p:sldLayoutId id="2147483721" r:id="rId2"/>
    <p:sldLayoutId id="2147483661" r:id="rId3"/>
    <p:sldLayoutId id="2147483698" r:id="rId4"/>
    <p:sldLayoutId id="2147483716" r:id="rId5"/>
    <p:sldLayoutId id="2147483867" r:id="rId6"/>
    <p:sldLayoutId id="2147483785" r:id="rId7"/>
    <p:sldLayoutId id="2147483793" r:id="rId8"/>
    <p:sldLayoutId id="2147483730" r:id="rId9"/>
    <p:sldLayoutId id="2147483699" r:id="rId10"/>
    <p:sldLayoutId id="2147483804" r:id="rId11"/>
    <p:sldLayoutId id="2147483830" r:id="rId12"/>
    <p:sldLayoutId id="2147483823" r:id="rId13"/>
    <p:sldLayoutId id="2147483853" r:id="rId14"/>
    <p:sldLayoutId id="2147483690" r:id="rId15"/>
    <p:sldLayoutId id="2147483673" r:id="rId16"/>
    <p:sldLayoutId id="2147483840" r:id="rId17"/>
    <p:sldLayoutId id="2147483720" r:id="rId18"/>
    <p:sldLayoutId id="2147483667" r:id="rId19"/>
    <p:sldLayoutId id="2147483664" r:id="rId20"/>
    <p:sldLayoutId id="2147483862" r:id="rId21"/>
    <p:sldLayoutId id="2147483864" r:id="rId22"/>
    <p:sldLayoutId id="2147483674" r:id="rId23"/>
    <p:sldLayoutId id="2147483676" r:id="rId24"/>
    <p:sldLayoutId id="2147483675" r:id="rId25"/>
    <p:sldLayoutId id="2147483662" r:id="rId26"/>
    <p:sldLayoutId id="2147483678" r:id="rId27"/>
    <p:sldLayoutId id="2147483687" r:id="rId28"/>
    <p:sldLayoutId id="2147483689" r:id="rId29"/>
    <p:sldLayoutId id="2147483700" r:id="rId30"/>
    <p:sldLayoutId id="2147483701" r:id="rId31"/>
    <p:sldLayoutId id="2147483702" r:id="rId32"/>
    <p:sldLayoutId id="2147483680" r:id="rId33"/>
    <p:sldLayoutId id="2147483719" r:id="rId34"/>
    <p:sldLayoutId id="2147483682" r:id="rId35"/>
  </p:sldLayoutIdLst>
  <p:txStyles>
    <p:titleStyle>
      <a:lvl1pPr algn="l" defTabSz="415869" rtl="0" eaLnBrk="1" latinLnBrk="0" hangingPunct="1">
        <a:lnSpc>
          <a:spcPct val="90000"/>
        </a:lnSpc>
        <a:spcBef>
          <a:spcPct val="0"/>
        </a:spcBef>
        <a:buNone/>
        <a:defRPr sz="2001" b="0" i="0" kern="1200">
          <a:solidFill>
            <a:srgbClr val="003C3B"/>
          </a:solidFill>
          <a:latin typeface="Outfit" pitchFamily="2" charset="0"/>
          <a:ea typeface="+mj-ea"/>
          <a:cs typeface="+mj-cs"/>
        </a:defRPr>
      </a:lvl1pPr>
    </p:titleStyle>
    <p:bodyStyle>
      <a:lvl1pPr marL="103967" indent="-103967" algn="l" defTabSz="415869" rtl="0" eaLnBrk="1" latinLnBrk="0" hangingPunct="1">
        <a:lnSpc>
          <a:spcPct val="90000"/>
        </a:lnSpc>
        <a:spcBef>
          <a:spcPts val="455"/>
        </a:spcBef>
        <a:buFont typeface="Arial" panose="020B0604020202020204" pitchFamily="34" charset="0"/>
        <a:buChar char="•"/>
        <a:defRPr sz="1273" kern="1200">
          <a:solidFill>
            <a:schemeClr val="tx1"/>
          </a:solidFill>
          <a:latin typeface="+mn-lt"/>
          <a:ea typeface="+mn-ea"/>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092" kern="1200">
          <a:solidFill>
            <a:schemeClr val="tx1"/>
          </a:solidFill>
          <a:latin typeface="+mn-lt"/>
          <a:ea typeface="+mn-ea"/>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910" kern="1200">
          <a:solidFill>
            <a:schemeClr val="tx1"/>
          </a:solidFill>
          <a:latin typeface="+mn-lt"/>
          <a:ea typeface="+mn-ea"/>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p:bodyStyle>
    <p:other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936B-61F3-89B1-EE99-93D82C9494AA}"/>
              </a:ext>
            </a:extLst>
          </p:cNvPr>
          <p:cNvSpPr>
            <a:spLocks noGrp="1"/>
          </p:cNvSpPr>
          <p:nvPr>
            <p:ph type="title"/>
          </p:nvPr>
        </p:nvSpPr>
        <p:spPr>
          <a:xfrm>
            <a:off x="389157" y="3097148"/>
            <a:ext cx="4706868" cy="997860"/>
          </a:xfrm>
        </p:spPr>
        <p:txBody>
          <a:bodyPr/>
          <a:lstStyle/>
          <a:p>
            <a:r>
              <a:rPr lang="en-US" sz="2000" dirty="0">
                <a:cs typeface="Arial" panose="020B0604020202020204" pitchFamily="34" charset="0"/>
              </a:rPr>
              <a:t>Teaching Excellence Monitoring Meeting, 2024</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1400" dirty="0">
                <a:highlight>
                  <a:srgbClr val="FFFF00"/>
                </a:highlight>
                <a:latin typeface="Arial" panose="020B0604020202020204" pitchFamily="34" charset="0"/>
                <a:cs typeface="Arial" panose="020B0604020202020204" pitchFamily="34" charset="0"/>
              </a:rPr>
              <a:t>[INSERT DEPARTMENT NAME], [INSERT DATE]</a:t>
            </a:r>
            <a:endParaRPr lang="en-US" sz="1400" dirty="0">
              <a:highlight>
                <a:srgbClr val="FFFF00"/>
              </a:highlight>
              <a:cs typeface="Arial" panose="020B0604020202020204" pitchFamily="34" charset="0"/>
            </a:endParaRPr>
          </a:p>
        </p:txBody>
      </p:sp>
    </p:spTree>
    <p:extLst>
      <p:ext uri="{BB962C8B-B14F-4D97-AF65-F5344CB8AC3E}">
        <p14:creationId xmlns:p14="http://schemas.microsoft.com/office/powerpoint/2010/main" val="2499462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0FB7-14D6-B40C-C887-121928055A97}"/>
              </a:ext>
            </a:extLst>
          </p:cNvPr>
          <p:cNvSpPr>
            <a:spLocks noGrp="1"/>
          </p:cNvSpPr>
          <p:nvPr>
            <p:ph type="title"/>
          </p:nvPr>
        </p:nvSpPr>
        <p:spPr>
          <a:xfrm>
            <a:off x="226855" y="470470"/>
            <a:ext cx="6617005" cy="461925"/>
          </a:xfrm>
        </p:spPr>
        <p:txBody>
          <a:bodyPr/>
          <a:lstStyle/>
          <a:p>
            <a:r>
              <a:rPr lang="en-US" sz="2400" b="1">
                <a:cs typeface="Arial" panose="020B0604020202020204" pitchFamily="34" charset="0"/>
              </a:rPr>
              <a:t>TEAPs self-assessment progress update</a:t>
            </a:r>
            <a:endParaRPr lang="en-US" sz="2800" b="1">
              <a:cs typeface="Arial" panose="020B0604020202020204" pitchFamily="34" charset="0"/>
            </a:endParaRPr>
          </a:p>
        </p:txBody>
      </p:sp>
      <p:graphicFrame>
        <p:nvGraphicFramePr>
          <p:cNvPr id="4" name="Table 5">
            <a:extLst>
              <a:ext uri="{FF2B5EF4-FFF2-40B4-BE49-F238E27FC236}">
                <a16:creationId xmlns:a16="http://schemas.microsoft.com/office/drawing/2014/main" id="{FA680F48-72E7-B770-D7AA-437CC23A6142}"/>
              </a:ext>
            </a:extLst>
          </p:cNvPr>
          <p:cNvGraphicFramePr>
            <a:graphicFrameLocks noGrp="1"/>
          </p:cNvGraphicFramePr>
          <p:nvPr>
            <p:extLst>
              <p:ext uri="{D42A27DB-BD31-4B8C-83A1-F6EECF244321}">
                <p14:modId xmlns:p14="http://schemas.microsoft.com/office/powerpoint/2010/main" val="3669616221"/>
              </p:ext>
            </p:extLst>
          </p:nvPr>
        </p:nvGraphicFramePr>
        <p:xfrm>
          <a:off x="226855" y="1021780"/>
          <a:ext cx="8690290" cy="3760470"/>
        </p:xfrm>
        <a:graphic>
          <a:graphicData uri="http://schemas.openxmlformats.org/drawingml/2006/table">
            <a:tbl>
              <a:tblPr firstRow="1">
                <a:tableStyleId>{8799B23B-EC83-4686-B30A-512413B5E67A}</a:tableStyleId>
              </a:tblPr>
              <a:tblGrid>
                <a:gridCol w="1437215">
                  <a:extLst>
                    <a:ext uri="{9D8B030D-6E8A-4147-A177-3AD203B41FA5}">
                      <a16:colId xmlns:a16="http://schemas.microsoft.com/office/drawing/2014/main" val="1454332861"/>
                    </a:ext>
                  </a:extLst>
                </a:gridCol>
                <a:gridCol w="2122663">
                  <a:extLst>
                    <a:ext uri="{9D8B030D-6E8A-4147-A177-3AD203B41FA5}">
                      <a16:colId xmlns:a16="http://schemas.microsoft.com/office/drawing/2014/main" val="3350354128"/>
                    </a:ext>
                  </a:extLst>
                </a:gridCol>
                <a:gridCol w="2349539">
                  <a:extLst>
                    <a:ext uri="{9D8B030D-6E8A-4147-A177-3AD203B41FA5}">
                      <a16:colId xmlns:a16="http://schemas.microsoft.com/office/drawing/2014/main" val="1238566283"/>
                    </a:ext>
                  </a:extLst>
                </a:gridCol>
                <a:gridCol w="2556604">
                  <a:extLst>
                    <a:ext uri="{9D8B030D-6E8A-4147-A177-3AD203B41FA5}">
                      <a16:colId xmlns:a16="http://schemas.microsoft.com/office/drawing/2014/main" val="2317973275"/>
                    </a:ext>
                  </a:extLst>
                </a:gridCol>
                <a:gridCol w="224269">
                  <a:extLst>
                    <a:ext uri="{9D8B030D-6E8A-4147-A177-3AD203B41FA5}">
                      <a16:colId xmlns:a16="http://schemas.microsoft.com/office/drawing/2014/main" val="1682077262"/>
                    </a:ext>
                  </a:extLst>
                </a:gridCol>
              </a:tblGrid>
              <a:tr h="356486">
                <a:tc>
                  <a:txBody>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lang="en-GB" sz="1200" b="1" i="0" u="none" strike="noStrike" kern="1200" cap="small" baseline="0">
                          <a:solidFill>
                            <a:schemeClr val="bg1"/>
                          </a:solidFill>
                          <a:latin typeface="Outfit" charset="0"/>
                          <a:ea typeface="+mn-ea"/>
                          <a:cs typeface="Outfit" charset="0"/>
                        </a:rPr>
                        <a:t>Priority Area</a:t>
                      </a:r>
                    </a:p>
                  </a:txBody>
                  <a:tcPr>
                    <a:lnR w="6350" cap="flat" cmpd="sng" algn="ctr">
                      <a:solidFill>
                        <a:srgbClr val="A5A5A5"/>
                      </a:solidFill>
                      <a:prstDash val="solid"/>
                      <a:round/>
                      <a:headEnd type="none" w="med" len="med"/>
                      <a:tailEnd type="none" w="med" len="med"/>
                    </a:lnR>
                    <a:solidFill>
                      <a:srgbClr val="017D69"/>
                    </a:solidFill>
                  </a:tcPr>
                </a:tc>
                <a:tc>
                  <a:txBody>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lang="en-GB" sz="1200" b="1" i="0" u="none" strike="noStrike" kern="1200" cap="small" baseline="0">
                          <a:solidFill>
                            <a:schemeClr val="bg1"/>
                          </a:solidFill>
                          <a:latin typeface="Outfit" charset="0"/>
                          <a:ea typeface="+mn-ea"/>
                          <a:cs typeface="Outfit" charset="0"/>
                        </a:rPr>
                        <a:t>Progress against actions</a:t>
                      </a:r>
                    </a:p>
                  </a:txBody>
                  <a:tcP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solidFill>
                      <a:srgbClr val="017D69"/>
                    </a:solidFill>
                  </a:tcPr>
                </a:tc>
                <a:tc>
                  <a:txBody>
                    <a:bodyPr/>
                    <a:lstStyle/>
                    <a:p>
                      <a:pPr marL="0" marR="0" lvl="0" indent="0" algn="l" defTabSz="415869" rtl="0" eaLnBrk="1" latinLnBrk="0" hangingPunct="1">
                        <a:lnSpc>
                          <a:spcPct val="100000"/>
                        </a:lnSpc>
                        <a:spcBef>
                          <a:spcPts val="0"/>
                        </a:spcBef>
                        <a:spcAft>
                          <a:spcPts val="0"/>
                        </a:spcAft>
                        <a:buNone/>
                      </a:pPr>
                      <a:r>
                        <a:rPr lang="en-GB" sz="1200" b="1" i="0" u="none" strike="noStrike" kern="1200" cap="small" baseline="0" noProof="0">
                          <a:solidFill>
                            <a:schemeClr val="bg1"/>
                          </a:solidFill>
                          <a:latin typeface="Outfit" charset="0"/>
                          <a:ea typeface="+mn-ea"/>
                          <a:cs typeface="Outfit" charset="0"/>
                        </a:rPr>
                        <a:t>Key successes</a:t>
                      </a:r>
                      <a:endParaRPr lang="en-GB" sz="1200" b="1" i="0" u="none" strike="noStrike" kern="1200" cap="small" baseline="0">
                        <a:solidFill>
                          <a:schemeClr val="bg1"/>
                        </a:solidFill>
                        <a:latin typeface="Outfit" charset="0"/>
                        <a:ea typeface="+mn-ea"/>
                        <a:cs typeface="Outfit" charset="0"/>
                      </a:endParaRPr>
                    </a:p>
                  </a:txBody>
                  <a:tcP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solidFill>
                      <a:srgbClr val="017D69"/>
                    </a:solidFill>
                  </a:tcPr>
                </a:tc>
                <a:tc gridSpan="2">
                  <a:txBody>
                    <a:bodyPr/>
                    <a:lstStyle/>
                    <a:p>
                      <a:pPr marL="0" marR="0" lvl="0" indent="0" algn="l" defTabSz="415869" rtl="0" eaLnBrk="1" latinLnBrk="0" hangingPunct="1">
                        <a:lnSpc>
                          <a:spcPct val="100000"/>
                        </a:lnSpc>
                        <a:spcBef>
                          <a:spcPts val="0"/>
                        </a:spcBef>
                        <a:spcAft>
                          <a:spcPts val="0"/>
                        </a:spcAft>
                        <a:buNone/>
                      </a:pPr>
                      <a:r>
                        <a:rPr lang="en-GB" sz="1200" b="1" i="0" u="none" strike="noStrike" kern="1200" cap="small" baseline="0">
                          <a:solidFill>
                            <a:schemeClr val="bg1"/>
                          </a:solidFill>
                          <a:latin typeface="Outfit" charset="0"/>
                          <a:ea typeface="+mn-ea"/>
                          <a:cs typeface="Outfit" charset="0"/>
                        </a:rPr>
                        <a:t>Key risks, issues or challenges</a:t>
                      </a:r>
                    </a:p>
                  </a:txBody>
                  <a:tcPr>
                    <a:lnL w="6350" cap="flat" cmpd="sng" algn="ctr">
                      <a:solidFill>
                        <a:srgbClr val="A5A5A5"/>
                      </a:solidFill>
                      <a:prstDash val="solid"/>
                      <a:round/>
                      <a:headEnd type="none" w="med" len="med"/>
                      <a:tailEnd type="none" w="med" len="med"/>
                    </a:lnL>
                    <a:solidFill>
                      <a:srgbClr val="017D69"/>
                    </a:solidFill>
                  </a:tcPr>
                </a:tc>
                <a:tc hMerge="1">
                  <a:txBody>
                    <a:bodyPr/>
                    <a:lstStyle/>
                    <a:p>
                      <a:endParaRPr lang="en-GB"/>
                    </a:p>
                  </a:txBody>
                  <a:tcPr/>
                </a:tc>
                <a:extLst>
                  <a:ext uri="{0D108BD9-81ED-4DB2-BD59-A6C34878D82A}">
                    <a16:rowId xmlns:a16="http://schemas.microsoft.com/office/drawing/2014/main" val="3943377043"/>
                  </a:ext>
                </a:extLst>
              </a:tr>
              <a:tr h="1002651">
                <a:tc>
                  <a:txBody>
                    <a:bodyPr/>
                    <a:lstStyle/>
                    <a:p>
                      <a:pPr rtl="0" fontAlgn="base"/>
                      <a:r>
                        <a:rPr lang="en-GB" sz="1000" b="0" i="0" u="none" strike="noStrike" kern="1200" baseline="0">
                          <a:solidFill>
                            <a:schemeClr val="tx1"/>
                          </a:solidFill>
                          <a:latin typeface="Outfit" charset="0"/>
                          <a:ea typeface="+mn-ea"/>
                          <a:cs typeface="+mn-cs"/>
                        </a:rPr>
                        <a:t>Assessment and Feedback</a:t>
                      </a:r>
                      <a:endParaRPr lang="en-GB" sz="1000" b="0" i="0" u="none" strike="noStrike" kern="1200" baseline="0">
                        <a:solidFill>
                          <a:schemeClr val="tx1"/>
                        </a:solidFill>
                        <a:latin typeface="Outfit" charset="0"/>
                        <a:ea typeface="+mn-ea"/>
                        <a:cs typeface="Outfit" charset="0"/>
                      </a:endParaRPr>
                    </a:p>
                  </a:txBody>
                  <a:tcPr>
                    <a:lnR w="6350" cap="flat" cmpd="sng" algn="ctr">
                      <a:solidFill>
                        <a:srgbClr val="A5A5A5"/>
                      </a:solidFill>
                      <a:prstDash val="solid"/>
                      <a:round/>
                      <a:headEnd type="none" w="med" len="med"/>
                      <a:tailEnd type="none" w="med" len="med"/>
                    </a:ln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u="none" strike="noStrike" kern="1200" baseline="0">
                          <a:solidFill>
                            <a:schemeClr val="tx1"/>
                          </a:solidFill>
                          <a:latin typeface="Outfit" charset="0"/>
                          <a:ea typeface="+mn-ea"/>
                          <a:cs typeface="Outfit" charset="0"/>
                        </a:rPr>
                        <a:t>[Insert progress update].</a:t>
                      </a:r>
                    </a:p>
                  </a:txBody>
                  <a:tcP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u="none" strike="noStrike" kern="1200" baseline="0">
                          <a:solidFill>
                            <a:schemeClr val="tx1"/>
                          </a:solidFill>
                          <a:latin typeface="Outfit" charset="0"/>
                          <a:ea typeface="+mn-ea"/>
                          <a:cs typeface="Outfit" charset="0"/>
                        </a:rPr>
                        <a:t>[Insert key successes].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i="0" u="none" strike="noStrike" kern="1200" baseline="0" noProof="0">
                        <a:solidFill>
                          <a:schemeClr val="tx1"/>
                        </a:solidFill>
                        <a:latin typeface="Outfit" charset="0"/>
                        <a:ea typeface="+mn-ea"/>
                        <a:cs typeface="Outfit" charset="0"/>
                      </a:endParaRPr>
                    </a:p>
                  </a:txBody>
                  <a:tcP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u="none" strike="noStrike" kern="1200" baseline="0" noProof="0">
                          <a:solidFill>
                            <a:schemeClr val="tx1"/>
                          </a:solidFill>
                          <a:latin typeface="Outfit" charset="0"/>
                          <a:ea typeface="+mn-ea"/>
                          <a:cs typeface="Outfit" charset="0"/>
                        </a:rPr>
                        <a:t>[Insert key risks/issues].</a:t>
                      </a:r>
                    </a:p>
                  </a:txBody>
                  <a:tcPr>
                    <a:lnL w="6350" cap="flat" cmpd="sng" algn="ctr">
                      <a:solidFill>
                        <a:srgbClr val="A5A5A5"/>
                      </a:solidFill>
                      <a:prstDash val="solid"/>
                      <a:round/>
                      <a:headEnd type="none" w="med" len="med"/>
                      <a:tailEnd type="none" w="med" len="med"/>
                    </a:lnL>
                    <a:noFill/>
                  </a:tcPr>
                </a:tc>
                <a:tc>
                  <a:txBody>
                    <a:bodyPr/>
                    <a:lstStyle/>
                    <a:p>
                      <a:pPr marL="0" lvl="0" indent="0" algn="ctr" defTabSz="914400" rtl="0" eaLnBrk="1" latinLnBrk="0" hangingPunct="1">
                        <a:buFont typeface="+mj-lt"/>
                        <a:buNone/>
                      </a:pPr>
                      <a:endParaRPr lang="en-GB" sz="1100" kern="1200" baseline="0">
                        <a:solidFill>
                          <a:schemeClr val="tx1"/>
                        </a:solidFill>
                        <a:latin typeface="Outfit" charset="0"/>
                        <a:ea typeface="+mn-ea"/>
                        <a:cs typeface="Outfit" charset="0"/>
                      </a:endParaRPr>
                    </a:p>
                  </a:txBody>
                  <a:tcPr anchor="ctr">
                    <a:solidFill>
                      <a:schemeClr val="accent2"/>
                    </a:solidFill>
                  </a:tcPr>
                </a:tc>
                <a:extLst>
                  <a:ext uri="{0D108BD9-81ED-4DB2-BD59-A6C34878D82A}">
                    <a16:rowId xmlns:a16="http://schemas.microsoft.com/office/drawing/2014/main" val="4285872423"/>
                  </a:ext>
                </a:extLst>
              </a:tr>
              <a:tr h="86205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0" i="0" u="none" strike="noStrike" kern="1200" baseline="0">
                          <a:solidFill>
                            <a:schemeClr val="tx1"/>
                          </a:solidFill>
                          <a:latin typeface="Outfit" charset="0"/>
                          <a:ea typeface="+mn-ea"/>
                          <a:cs typeface="+mn-cs"/>
                        </a:rPr>
                        <a:t>Success for All our Students</a:t>
                      </a:r>
                      <a:endParaRPr lang="en-GB" sz="1000" b="0" i="0" u="none" strike="noStrike" kern="1200" baseline="0">
                        <a:solidFill>
                          <a:schemeClr val="tx1"/>
                        </a:solidFill>
                        <a:latin typeface="Outfit" charset="0"/>
                        <a:ea typeface="+mn-ea"/>
                        <a:cs typeface="Outfit" charset="0"/>
                      </a:endParaRPr>
                    </a:p>
                  </a:txBody>
                  <a:tcPr>
                    <a:lnR w="6350" cap="flat" cmpd="sng" algn="ctr">
                      <a:solidFill>
                        <a:srgbClr val="A5A5A5"/>
                      </a:solidFill>
                      <a:prstDash val="solid"/>
                      <a:round/>
                      <a:headEnd type="none" w="med" len="med"/>
                      <a:tailEnd type="none" w="med" len="med"/>
                    </a:ln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i="0" u="none" strike="noStrike" kern="1200" baseline="0">
                        <a:solidFill>
                          <a:schemeClr val="tx1"/>
                        </a:solidFill>
                        <a:latin typeface="Outfit" charset="0"/>
                        <a:ea typeface="+mn-ea"/>
                        <a:cs typeface="Outfit" charset="0"/>
                      </a:endParaRPr>
                    </a:p>
                  </a:txBody>
                  <a:tcP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i="0" u="none" strike="noStrike" kern="1200" baseline="0" noProof="0">
                        <a:solidFill>
                          <a:schemeClr val="tx1"/>
                        </a:solidFill>
                        <a:latin typeface="Outfit" charset="0"/>
                        <a:ea typeface="+mn-ea"/>
                        <a:cs typeface="Outfit" charset="0"/>
                      </a:endParaRPr>
                    </a:p>
                  </a:txBody>
                  <a:tcP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i="0" u="none" strike="noStrike" kern="1200" baseline="0">
                        <a:solidFill>
                          <a:schemeClr val="tx1"/>
                        </a:solidFill>
                        <a:latin typeface="Outfit" charset="0"/>
                        <a:ea typeface="+mn-ea"/>
                        <a:cs typeface="Outfit" charset="0"/>
                      </a:endParaRPr>
                    </a:p>
                  </a:txBody>
                  <a:tcPr>
                    <a:lnL w="6350" cap="flat" cmpd="sng" algn="ctr">
                      <a:solidFill>
                        <a:srgbClr val="A5A5A5"/>
                      </a:solidFill>
                      <a:prstDash val="solid"/>
                      <a:round/>
                      <a:headEnd type="none" w="med" len="med"/>
                      <a:tailEnd type="none" w="med" len="med"/>
                    </a:lnL>
                    <a:noFill/>
                  </a:tcPr>
                </a:tc>
                <a:tc>
                  <a:txBody>
                    <a:bodyPr/>
                    <a:lstStyle/>
                    <a:p>
                      <a:pPr marL="0" lvl="0" indent="0" algn="ctr" defTabSz="914400" rtl="0" eaLnBrk="1" latinLnBrk="0" hangingPunct="1">
                        <a:buFont typeface="+mj-lt"/>
                        <a:buNone/>
                      </a:pPr>
                      <a:endParaRPr lang="en-GB" sz="1100" kern="1200" baseline="0">
                        <a:solidFill>
                          <a:schemeClr val="tx1"/>
                        </a:solidFill>
                        <a:latin typeface="Outfit" charset="0"/>
                        <a:ea typeface="+mn-ea"/>
                        <a:cs typeface="Outfit" charset="0"/>
                      </a:endParaRPr>
                    </a:p>
                  </a:txBody>
                  <a:tcPr anchor="ctr">
                    <a:solidFill>
                      <a:schemeClr val="accent1">
                        <a:lumMod val="60000"/>
                        <a:lumOff val="40000"/>
                      </a:schemeClr>
                    </a:solidFill>
                  </a:tcPr>
                </a:tc>
                <a:extLst>
                  <a:ext uri="{0D108BD9-81ED-4DB2-BD59-A6C34878D82A}">
                    <a16:rowId xmlns:a16="http://schemas.microsoft.com/office/drawing/2014/main" val="901188335"/>
                  </a:ext>
                </a:extLst>
              </a:tr>
              <a:tr h="83125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0" i="0" u="none" strike="noStrike" kern="1200" baseline="0">
                          <a:solidFill>
                            <a:schemeClr val="tx1"/>
                          </a:solidFill>
                          <a:latin typeface="Outfit" charset="0"/>
                          <a:ea typeface="+mn-ea"/>
                          <a:cs typeface="+mn-cs"/>
                        </a:rPr>
                        <a:t>Learning Community</a:t>
                      </a:r>
                      <a:endParaRPr lang="en-GB" sz="1000" b="0" i="0" u="none" strike="noStrike" kern="1200" baseline="0">
                        <a:solidFill>
                          <a:schemeClr val="tx1"/>
                        </a:solidFill>
                        <a:latin typeface="Outfit" charset="0"/>
                        <a:ea typeface="+mn-ea"/>
                        <a:cs typeface="Outfit" charset="0"/>
                      </a:endParaRPr>
                    </a:p>
                  </a:txBody>
                  <a:tcPr>
                    <a:lnR w="6350" cap="flat" cmpd="sng" algn="ctr">
                      <a:solidFill>
                        <a:srgbClr val="A5A5A5"/>
                      </a:solidFill>
                      <a:prstDash val="solid"/>
                      <a:round/>
                      <a:headEnd type="none" w="med" len="med"/>
                      <a:tailEnd type="none" w="med" len="med"/>
                    </a:lnR>
                  </a:tcPr>
                </a:tc>
                <a:tc>
                  <a:txBody>
                    <a:bodyPr/>
                    <a:lstStyle/>
                    <a:p>
                      <a:endParaRPr lang="en-GB" sz="1000"/>
                    </a:p>
                  </a:txBody>
                  <a:tcP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tcPr>
                </a:tc>
                <a:tc>
                  <a:txBody>
                    <a:bodyPr/>
                    <a:lstStyle/>
                    <a:p>
                      <a:endParaRPr lang="en-GB" sz="1000"/>
                    </a:p>
                  </a:txBody>
                  <a:tcP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noFill/>
                  </a:tcPr>
                </a:tc>
                <a:tc>
                  <a:txBody>
                    <a:bodyPr/>
                    <a:lstStyle/>
                    <a:p>
                      <a:endParaRPr lang="en-GB" sz="1000"/>
                    </a:p>
                  </a:txBody>
                  <a:tcPr>
                    <a:lnL w="6350" cap="flat" cmpd="sng" algn="ctr">
                      <a:solidFill>
                        <a:srgbClr val="A5A5A5"/>
                      </a:solidFill>
                      <a:prstDash val="solid"/>
                      <a:round/>
                      <a:headEnd type="none" w="med" len="med"/>
                      <a:tailEnd type="none" w="med" len="med"/>
                    </a:lnL>
                    <a:noFill/>
                  </a:tcPr>
                </a:tc>
                <a:tc>
                  <a:txBody>
                    <a:bodyPr/>
                    <a:lstStyle/>
                    <a:p>
                      <a:endParaRPr lang="en-GB"/>
                    </a:p>
                  </a:txBody>
                  <a:tcPr anchor="ctr">
                    <a:solidFill>
                      <a:schemeClr val="accent4">
                        <a:lumMod val="40000"/>
                        <a:lumOff val="60000"/>
                      </a:schemeClr>
                    </a:solidFill>
                  </a:tcPr>
                </a:tc>
                <a:extLst>
                  <a:ext uri="{0D108BD9-81ED-4DB2-BD59-A6C34878D82A}">
                    <a16:rowId xmlns:a16="http://schemas.microsoft.com/office/drawing/2014/main" val="889841971"/>
                  </a:ext>
                </a:extLst>
              </a:tr>
              <a:tr h="70802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0" i="0" u="none" strike="noStrike" kern="1200" baseline="0">
                          <a:solidFill>
                            <a:schemeClr val="tx1"/>
                          </a:solidFill>
                          <a:latin typeface="Outfit" charset="0"/>
                          <a:ea typeface="+mn-ea"/>
                          <a:cs typeface="+mn-cs"/>
                        </a:rPr>
                        <a:t>Academic Support</a:t>
                      </a:r>
                      <a:endParaRPr lang="en-GB" sz="1000" b="0" i="0" u="none" strike="noStrike" kern="1200" baseline="0">
                        <a:solidFill>
                          <a:schemeClr val="tx1"/>
                        </a:solidFill>
                        <a:latin typeface="Outfit" charset="0"/>
                        <a:ea typeface="+mn-ea"/>
                        <a:cs typeface="Outfit" charset="0"/>
                      </a:endParaRPr>
                    </a:p>
                  </a:txBody>
                  <a:tcPr>
                    <a:lnR w="6350" cap="flat" cmpd="sng" algn="ctr">
                      <a:solidFill>
                        <a:srgbClr val="A5A5A5"/>
                      </a:solidFill>
                      <a:prstDash val="solid"/>
                      <a:round/>
                      <a:headEnd type="none" w="med" len="med"/>
                      <a:tailEnd type="none" w="med" len="med"/>
                    </a:ln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i="0" u="none" strike="noStrike" kern="1200" baseline="0">
                        <a:solidFill>
                          <a:schemeClr val="tx1"/>
                        </a:solidFill>
                        <a:latin typeface="Outfit" charset="0"/>
                        <a:ea typeface="+mn-ea"/>
                        <a:cs typeface="Outfit" charset="0"/>
                      </a:endParaRPr>
                    </a:p>
                  </a:txBody>
                  <a:tcP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i="0" u="none" strike="noStrike" kern="1200" baseline="0" noProof="0">
                        <a:solidFill>
                          <a:schemeClr val="tx1"/>
                        </a:solidFill>
                        <a:latin typeface="Outfit" charset="0"/>
                        <a:ea typeface="+mn-ea"/>
                        <a:cs typeface="Outfit" charset="0"/>
                      </a:endParaRPr>
                    </a:p>
                  </a:txBody>
                  <a:tcP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i="0" u="none" strike="noStrike" kern="1200" baseline="0">
                        <a:solidFill>
                          <a:schemeClr val="tx1"/>
                        </a:solidFill>
                        <a:latin typeface="Outfit" charset="0"/>
                        <a:ea typeface="+mn-ea"/>
                        <a:cs typeface="Outfit" charset="0"/>
                      </a:endParaRPr>
                    </a:p>
                  </a:txBody>
                  <a:tcPr>
                    <a:lnL w="6350" cap="flat" cmpd="sng" algn="ctr">
                      <a:solidFill>
                        <a:srgbClr val="A5A5A5"/>
                      </a:solidFill>
                      <a:prstDash val="solid"/>
                      <a:round/>
                      <a:headEnd type="none" w="med" len="med"/>
                      <a:tailEnd type="none" w="med" len="med"/>
                    </a:lnL>
                    <a:noFill/>
                  </a:tcPr>
                </a:tc>
                <a:tc>
                  <a:txBody>
                    <a:bodyPr/>
                    <a:lstStyle/>
                    <a:p>
                      <a:endParaRPr lang="en-GB"/>
                    </a:p>
                  </a:txBody>
                  <a:tcPr anchor="ctr">
                    <a:solidFill>
                      <a:schemeClr val="accent2"/>
                    </a:solidFill>
                  </a:tcPr>
                </a:tc>
                <a:extLst>
                  <a:ext uri="{0D108BD9-81ED-4DB2-BD59-A6C34878D82A}">
                    <a16:rowId xmlns:a16="http://schemas.microsoft.com/office/drawing/2014/main" val="518336013"/>
                  </a:ext>
                </a:extLst>
              </a:tr>
            </a:tbl>
          </a:graphicData>
        </a:graphic>
      </p:graphicFrame>
      <p:graphicFrame>
        <p:nvGraphicFramePr>
          <p:cNvPr id="3" name="Table 4">
            <a:extLst>
              <a:ext uri="{FF2B5EF4-FFF2-40B4-BE49-F238E27FC236}">
                <a16:creationId xmlns:a16="http://schemas.microsoft.com/office/drawing/2014/main" id="{9A31C60F-CFD8-8C34-4F13-AB7912984411}"/>
              </a:ext>
            </a:extLst>
          </p:cNvPr>
          <p:cNvGraphicFramePr>
            <a:graphicFrameLocks noGrp="1"/>
          </p:cNvGraphicFramePr>
          <p:nvPr>
            <p:extLst>
              <p:ext uri="{D42A27DB-BD31-4B8C-83A1-F6EECF244321}">
                <p14:modId xmlns:p14="http://schemas.microsoft.com/office/powerpoint/2010/main" val="868963429"/>
              </p:ext>
            </p:extLst>
          </p:nvPr>
        </p:nvGraphicFramePr>
        <p:xfrm>
          <a:off x="2291088" y="4847563"/>
          <a:ext cx="4788128" cy="228600"/>
        </p:xfrm>
        <a:graphic>
          <a:graphicData uri="http://schemas.openxmlformats.org/drawingml/2006/table">
            <a:tbl>
              <a:tblPr firstRow="1" bandRow="1">
                <a:tableStyleId>{5C22544A-7EE6-4342-B048-85BDC9FD1C3A}</a:tableStyleId>
              </a:tblPr>
              <a:tblGrid>
                <a:gridCol w="1197032">
                  <a:extLst>
                    <a:ext uri="{9D8B030D-6E8A-4147-A177-3AD203B41FA5}">
                      <a16:colId xmlns:a16="http://schemas.microsoft.com/office/drawing/2014/main" val="1947996161"/>
                    </a:ext>
                  </a:extLst>
                </a:gridCol>
                <a:gridCol w="1197032">
                  <a:extLst>
                    <a:ext uri="{9D8B030D-6E8A-4147-A177-3AD203B41FA5}">
                      <a16:colId xmlns:a16="http://schemas.microsoft.com/office/drawing/2014/main" val="178430309"/>
                    </a:ext>
                  </a:extLst>
                </a:gridCol>
                <a:gridCol w="1197032">
                  <a:extLst>
                    <a:ext uri="{9D8B030D-6E8A-4147-A177-3AD203B41FA5}">
                      <a16:colId xmlns:a16="http://schemas.microsoft.com/office/drawing/2014/main" val="3540475453"/>
                    </a:ext>
                  </a:extLst>
                </a:gridCol>
                <a:gridCol w="1197032">
                  <a:extLst>
                    <a:ext uri="{9D8B030D-6E8A-4147-A177-3AD203B41FA5}">
                      <a16:colId xmlns:a16="http://schemas.microsoft.com/office/drawing/2014/main" val="3674942429"/>
                    </a:ext>
                  </a:extLst>
                </a:gridCol>
              </a:tblGrid>
              <a:tr h="184851">
                <a:tc>
                  <a:txBody>
                    <a:bodyPr/>
                    <a:lstStyle/>
                    <a:p>
                      <a:r>
                        <a:rPr lang="en-GB" sz="900">
                          <a:solidFill>
                            <a:schemeClr val="tx1"/>
                          </a:solidFill>
                          <a:latin typeface="Outfit" pitchFamily="2" charset="0"/>
                        </a:rPr>
                        <a:t>Rating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a:solidFill>
                            <a:schemeClr val="tx1"/>
                          </a:solidFill>
                          <a:latin typeface="Outfit" pitchFamily="2" charset="0"/>
                        </a:rPr>
                        <a:t>On track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GB" sz="900">
                          <a:solidFill>
                            <a:schemeClr val="tx1"/>
                          </a:solidFill>
                          <a:latin typeface="Outfit" pitchFamily="2" charset="0"/>
                        </a:rPr>
                        <a:t>Managed 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900">
                          <a:solidFill>
                            <a:schemeClr val="tx1"/>
                          </a:solidFill>
                          <a:latin typeface="Outfit" pitchFamily="2" charset="0"/>
                        </a:rPr>
                        <a:t>At 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597144319"/>
                  </a:ext>
                </a:extLst>
              </a:tr>
            </a:tbl>
          </a:graphicData>
        </a:graphic>
      </p:graphicFrame>
    </p:spTree>
    <p:extLst>
      <p:ext uri="{BB962C8B-B14F-4D97-AF65-F5344CB8AC3E}">
        <p14:creationId xmlns:p14="http://schemas.microsoft.com/office/powerpoint/2010/main" val="1906341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0FB7-14D6-B40C-C887-121928055A97}"/>
              </a:ext>
            </a:extLst>
          </p:cNvPr>
          <p:cNvSpPr>
            <a:spLocks noGrp="1"/>
          </p:cNvSpPr>
          <p:nvPr>
            <p:ph type="title"/>
          </p:nvPr>
        </p:nvSpPr>
        <p:spPr/>
        <p:txBody>
          <a:bodyPr/>
          <a:lstStyle/>
          <a:p>
            <a:r>
              <a:rPr lang="en-US" sz="2400" b="1">
                <a:cs typeface="Arial" panose="020B0604020202020204" pitchFamily="34" charset="0"/>
              </a:rPr>
              <a:t>Department best practice examples</a:t>
            </a:r>
            <a:endParaRPr lang="en-US" sz="2800" b="1">
              <a:cs typeface="Arial" panose="020B0604020202020204" pitchFamily="34" charset="0"/>
            </a:endParaRPr>
          </a:p>
        </p:txBody>
      </p:sp>
      <p:sp>
        <p:nvSpPr>
          <p:cNvPr id="7" name="Content Placeholder 6">
            <a:extLst>
              <a:ext uri="{FF2B5EF4-FFF2-40B4-BE49-F238E27FC236}">
                <a16:creationId xmlns:a16="http://schemas.microsoft.com/office/drawing/2014/main" id="{191F2DA3-0D94-C39F-8B98-9B8A7BC75F45}"/>
              </a:ext>
            </a:extLst>
          </p:cNvPr>
          <p:cNvSpPr>
            <a:spLocks noGrp="1"/>
          </p:cNvSpPr>
          <p:nvPr>
            <p:ph idx="1"/>
          </p:nvPr>
        </p:nvSpPr>
        <p:spPr>
          <a:xfrm>
            <a:off x="390120" y="1094598"/>
            <a:ext cx="8492623" cy="3578432"/>
          </a:xfrm>
        </p:spPr>
        <p:txBody>
          <a:bodyPr/>
          <a:lstStyle/>
          <a:p>
            <a:pPr marL="342900" indent="-342900">
              <a:buFont typeface="+mj-lt"/>
              <a:buAutoNum type="arabicPeriod"/>
            </a:pPr>
            <a:r>
              <a:rPr lang="en-GB">
                <a:highlight>
                  <a:srgbClr val="FFFF00"/>
                </a:highlight>
              </a:rPr>
              <a:t>[Insert example]</a:t>
            </a:r>
          </a:p>
          <a:p>
            <a:pPr marL="342900" indent="-342900">
              <a:buFont typeface="+mj-lt"/>
              <a:buAutoNum type="arabicPeriod"/>
            </a:pPr>
            <a:r>
              <a:rPr lang="en-GB">
                <a:highlight>
                  <a:srgbClr val="FFFF00"/>
                </a:highlight>
              </a:rPr>
              <a:t>[Insert example]</a:t>
            </a:r>
          </a:p>
          <a:p>
            <a:pPr marL="342900" indent="-342900">
              <a:buFont typeface="+mj-lt"/>
              <a:buAutoNum type="arabicPeriod"/>
            </a:pPr>
            <a:r>
              <a:rPr lang="en-GB">
                <a:highlight>
                  <a:srgbClr val="FFFF00"/>
                </a:highlight>
              </a:rPr>
              <a:t>[Insert example]</a:t>
            </a:r>
          </a:p>
          <a:p>
            <a:endParaRPr lang="en-GB">
              <a:highlight>
                <a:srgbClr val="FFFF00"/>
              </a:highlight>
            </a:endParaRPr>
          </a:p>
        </p:txBody>
      </p:sp>
    </p:spTree>
    <p:extLst>
      <p:ext uri="{BB962C8B-B14F-4D97-AF65-F5344CB8AC3E}">
        <p14:creationId xmlns:p14="http://schemas.microsoft.com/office/powerpoint/2010/main" val="78865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786B2F-AD2D-8B14-D5D3-AB9CFE66D063}"/>
              </a:ext>
            </a:extLst>
          </p:cNvPr>
          <p:cNvSpPr>
            <a:spLocks noGrp="1"/>
          </p:cNvSpPr>
          <p:nvPr>
            <p:ph type="title"/>
          </p:nvPr>
        </p:nvSpPr>
        <p:spPr/>
        <p:txBody>
          <a:bodyPr/>
          <a:lstStyle/>
          <a:p>
            <a:r>
              <a:rPr lang="en-GB"/>
              <a:t>Questions and discussion</a:t>
            </a:r>
          </a:p>
        </p:txBody>
      </p:sp>
      <p:sp>
        <p:nvSpPr>
          <p:cNvPr id="5" name="Subtitle 4">
            <a:extLst>
              <a:ext uri="{FF2B5EF4-FFF2-40B4-BE49-F238E27FC236}">
                <a16:creationId xmlns:a16="http://schemas.microsoft.com/office/drawing/2014/main" id="{EE0D89F5-915D-B5DD-71F4-BE776E3E6541}"/>
              </a:ext>
            </a:extLst>
          </p:cNvPr>
          <p:cNvSpPr>
            <a:spLocks noGrp="1"/>
          </p:cNvSpPr>
          <p:nvPr>
            <p:ph type="subTitle" idx="1"/>
          </p:nvPr>
        </p:nvSpPr>
        <p:spPr/>
        <p:txBody>
          <a:bodyPr/>
          <a:lstStyle/>
          <a:p>
            <a:r>
              <a:rPr lang="en-GB"/>
              <a:t>Focus: TEAPs self-assessment progress update and department best practice examples</a:t>
            </a:r>
          </a:p>
        </p:txBody>
      </p:sp>
    </p:spTree>
    <p:extLst>
      <p:ext uri="{BB962C8B-B14F-4D97-AF65-F5344CB8AC3E}">
        <p14:creationId xmlns:p14="http://schemas.microsoft.com/office/powerpoint/2010/main" val="129647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0FB7-14D6-B40C-C887-121928055A97}"/>
              </a:ext>
            </a:extLst>
          </p:cNvPr>
          <p:cNvSpPr>
            <a:spLocks noGrp="1"/>
          </p:cNvSpPr>
          <p:nvPr>
            <p:ph type="title"/>
          </p:nvPr>
        </p:nvSpPr>
        <p:spPr/>
        <p:txBody>
          <a:bodyPr/>
          <a:lstStyle/>
          <a:p>
            <a:r>
              <a:rPr lang="en-US" sz="2400" b="1" dirty="0">
                <a:cs typeface="Arial" panose="020B0604020202020204" pitchFamily="34" charset="0"/>
              </a:rPr>
              <a:t>a) Graduate attributes and future skills</a:t>
            </a:r>
            <a:endParaRPr lang="en-US" sz="2800" b="1" dirty="0">
              <a:cs typeface="Arial" panose="020B0604020202020204" pitchFamily="34" charset="0"/>
            </a:endParaRPr>
          </a:p>
        </p:txBody>
      </p:sp>
      <p:sp>
        <p:nvSpPr>
          <p:cNvPr id="7" name="Content Placeholder 6">
            <a:extLst>
              <a:ext uri="{FF2B5EF4-FFF2-40B4-BE49-F238E27FC236}">
                <a16:creationId xmlns:a16="http://schemas.microsoft.com/office/drawing/2014/main" id="{191F2DA3-0D94-C39F-8B98-9B8A7BC75F45}"/>
              </a:ext>
            </a:extLst>
          </p:cNvPr>
          <p:cNvSpPr>
            <a:spLocks noGrp="1"/>
          </p:cNvSpPr>
          <p:nvPr>
            <p:ph idx="1"/>
          </p:nvPr>
        </p:nvSpPr>
        <p:spPr>
          <a:xfrm>
            <a:off x="390120" y="1094598"/>
            <a:ext cx="8492623" cy="3578432"/>
          </a:xfrm>
        </p:spPr>
        <p:txBody>
          <a:bodyPr/>
          <a:lstStyle/>
          <a:p>
            <a:pPr marL="124633" indent="0">
              <a:lnSpc>
                <a:spcPct val="107000"/>
              </a:lnSpc>
              <a:buNone/>
            </a:pPr>
            <a:r>
              <a:rPr lang="en-GB" sz="1800" u="sng" dirty="0">
                <a:effectLst/>
                <a:latin typeface="Calibri" panose="020F0502020204030204" pitchFamily="34" charset="0"/>
                <a:ea typeface="Times New Roman" panose="02020603050405020304" pitchFamily="18" charset="0"/>
                <a:cs typeface="Arial" panose="020B0604020202020204" pitchFamily="34" charset="0"/>
              </a:rPr>
              <a:t>What attributes are you supporting students to develop across your portfolio of programmes and how do they map onto skills needs of the future?</a:t>
            </a:r>
          </a:p>
          <a:p>
            <a:pPr marL="410383" indent="-285750">
              <a:lnSpc>
                <a:spcPct val="107000"/>
              </a:lnSpc>
            </a:pPr>
            <a:r>
              <a:rPr lang="en-GB" dirty="0">
                <a:highlight>
                  <a:srgbClr val="FFFF00"/>
                </a:highlight>
              </a:rPr>
              <a:t>[Insert graduate attributes and map to skills needs of the future].</a:t>
            </a:r>
          </a:p>
        </p:txBody>
      </p:sp>
    </p:spTree>
    <p:extLst>
      <p:ext uri="{BB962C8B-B14F-4D97-AF65-F5344CB8AC3E}">
        <p14:creationId xmlns:p14="http://schemas.microsoft.com/office/powerpoint/2010/main" val="3478892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0FB7-14D6-B40C-C887-121928055A97}"/>
              </a:ext>
            </a:extLst>
          </p:cNvPr>
          <p:cNvSpPr>
            <a:spLocks noGrp="1"/>
          </p:cNvSpPr>
          <p:nvPr>
            <p:ph type="title"/>
          </p:nvPr>
        </p:nvSpPr>
        <p:spPr/>
        <p:txBody>
          <a:bodyPr/>
          <a:lstStyle/>
          <a:p>
            <a:r>
              <a:rPr lang="en-US" sz="2400" b="1" dirty="0">
                <a:cs typeface="Arial" panose="020B0604020202020204" pitchFamily="34" charset="0"/>
              </a:rPr>
              <a:t>b) Graduate attributes and future skills</a:t>
            </a:r>
            <a:endParaRPr lang="en-US" sz="2800" b="1" dirty="0">
              <a:cs typeface="Arial" panose="020B0604020202020204" pitchFamily="34" charset="0"/>
            </a:endParaRPr>
          </a:p>
        </p:txBody>
      </p:sp>
      <p:sp>
        <p:nvSpPr>
          <p:cNvPr id="7" name="Content Placeholder 6">
            <a:extLst>
              <a:ext uri="{FF2B5EF4-FFF2-40B4-BE49-F238E27FC236}">
                <a16:creationId xmlns:a16="http://schemas.microsoft.com/office/drawing/2014/main" id="{191F2DA3-0D94-C39F-8B98-9B8A7BC75F45}"/>
              </a:ext>
            </a:extLst>
          </p:cNvPr>
          <p:cNvSpPr>
            <a:spLocks noGrp="1"/>
          </p:cNvSpPr>
          <p:nvPr>
            <p:ph idx="1"/>
          </p:nvPr>
        </p:nvSpPr>
        <p:spPr>
          <a:xfrm>
            <a:off x="390120" y="1094598"/>
            <a:ext cx="8492623" cy="3578432"/>
          </a:xfrm>
        </p:spPr>
        <p:txBody>
          <a:bodyPr/>
          <a:lstStyle/>
          <a:p>
            <a:pPr marL="124633" indent="0">
              <a:lnSpc>
                <a:spcPct val="107000"/>
              </a:lnSpc>
              <a:buNone/>
            </a:pPr>
            <a:r>
              <a:rPr lang="en-GB" sz="1800" u="sng" dirty="0">
                <a:effectLst/>
                <a:latin typeface="Calibri" panose="020F0502020204030204" pitchFamily="34" charset="0"/>
                <a:ea typeface="Calibri" panose="020F0502020204030204" pitchFamily="34" charset="0"/>
                <a:cs typeface="Calibri" panose="020F0502020204030204" pitchFamily="34" charset="0"/>
              </a:rPr>
              <a:t>How are these attributes embedded across the following areas:</a:t>
            </a:r>
          </a:p>
          <a:p>
            <a:pPr marL="444500" indent="-320675">
              <a:lnSpc>
                <a:spcPct val="107000"/>
              </a:lnSpc>
              <a:buNone/>
            </a:pPr>
            <a:r>
              <a:rPr lang="en-GB" sz="1800" dirty="0">
                <a:effectLst/>
                <a:latin typeface="Calibri" panose="020F0502020204030204" pitchFamily="34" charset="0"/>
                <a:ea typeface="Calibri" panose="020F0502020204030204" pitchFamily="34" charset="0"/>
                <a:cs typeface="Calibri" panose="020F0502020204030204" pitchFamily="34" charset="0"/>
              </a:rPr>
              <a:t>•	Programme and Module Intended Learning Outcomes (ILOs).</a:t>
            </a:r>
          </a:p>
          <a:p>
            <a:pPr marL="444500" indent="-320675">
              <a:lnSpc>
                <a:spcPct val="107000"/>
              </a:lnSpc>
              <a:buNone/>
            </a:pPr>
            <a:r>
              <a:rPr lang="en-GB" sz="1800" dirty="0">
                <a:effectLst/>
                <a:latin typeface="Calibri" panose="020F0502020204030204" pitchFamily="34" charset="0"/>
                <a:ea typeface="Calibri" panose="020F0502020204030204" pitchFamily="34" charset="0"/>
                <a:cs typeface="Calibri" panose="020F0502020204030204" pitchFamily="34" charset="0"/>
              </a:rPr>
              <a:t>•	Programme and Module Assessment Strategies (including selected forms of assessment, rubric, marking criteria, and nature and purpose of feedback)</a:t>
            </a:r>
          </a:p>
          <a:p>
            <a:pPr marL="444500" indent="-320675">
              <a:lnSpc>
                <a:spcPct val="107000"/>
              </a:lnSpc>
              <a:buNone/>
            </a:pPr>
            <a:endParaRPr lang="en-GB" dirty="0">
              <a:highlight>
                <a:srgbClr val="FFFF00"/>
              </a:highlight>
            </a:endParaRPr>
          </a:p>
          <a:p>
            <a:pPr marL="444500" indent="-320675">
              <a:lnSpc>
                <a:spcPct val="107000"/>
              </a:lnSpc>
              <a:buNone/>
            </a:pPr>
            <a:r>
              <a:rPr lang="en-GB" dirty="0">
                <a:highlight>
                  <a:srgbClr val="FFFF00"/>
                </a:highlight>
              </a:rPr>
              <a:t>[Insert key points here].</a:t>
            </a:r>
          </a:p>
          <a:p>
            <a:pPr marL="444500" indent="-320675">
              <a:lnSpc>
                <a:spcPct val="107000"/>
              </a:lnSpc>
              <a:buNone/>
            </a:pPr>
            <a:endParaRPr lang="en-GB" dirty="0">
              <a:highlight>
                <a:srgbClr val="FFFF00"/>
              </a:highlight>
            </a:endParaRPr>
          </a:p>
        </p:txBody>
      </p:sp>
    </p:spTree>
    <p:extLst>
      <p:ext uri="{BB962C8B-B14F-4D97-AF65-F5344CB8AC3E}">
        <p14:creationId xmlns:p14="http://schemas.microsoft.com/office/powerpoint/2010/main" val="62028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0FB7-14D6-B40C-C887-121928055A97}"/>
              </a:ext>
            </a:extLst>
          </p:cNvPr>
          <p:cNvSpPr>
            <a:spLocks noGrp="1"/>
          </p:cNvSpPr>
          <p:nvPr>
            <p:ph type="title"/>
          </p:nvPr>
        </p:nvSpPr>
        <p:spPr/>
        <p:txBody>
          <a:bodyPr/>
          <a:lstStyle/>
          <a:p>
            <a:r>
              <a:rPr lang="en-US" sz="2400" b="1" dirty="0">
                <a:cs typeface="Arial" panose="020B0604020202020204" pitchFamily="34" charset="0"/>
              </a:rPr>
              <a:t>c) Graduate attributes and future skills</a:t>
            </a:r>
            <a:endParaRPr lang="en-US" sz="2800" b="1" dirty="0">
              <a:cs typeface="Arial" panose="020B0604020202020204" pitchFamily="34" charset="0"/>
            </a:endParaRPr>
          </a:p>
        </p:txBody>
      </p:sp>
      <p:sp>
        <p:nvSpPr>
          <p:cNvPr id="7" name="Content Placeholder 6">
            <a:extLst>
              <a:ext uri="{FF2B5EF4-FFF2-40B4-BE49-F238E27FC236}">
                <a16:creationId xmlns:a16="http://schemas.microsoft.com/office/drawing/2014/main" id="{191F2DA3-0D94-C39F-8B98-9B8A7BC75F45}"/>
              </a:ext>
            </a:extLst>
          </p:cNvPr>
          <p:cNvSpPr>
            <a:spLocks noGrp="1"/>
          </p:cNvSpPr>
          <p:nvPr>
            <p:ph idx="1"/>
          </p:nvPr>
        </p:nvSpPr>
        <p:spPr>
          <a:xfrm>
            <a:off x="390120" y="1094598"/>
            <a:ext cx="8492623" cy="3578432"/>
          </a:xfrm>
        </p:spPr>
        <p:txBody>
          <a:bodyPr/>
          <a:lstStyle/>
          <a:p>
            <a:pPr marL="124633" indent="0">
              <a:lnSpc>
                <a:spcPct val="107000"/>
              </a:lnSpc>
              <a:buNone/>
            </a:pPr>
            <a:r>
              <a:rPr lang="en-GB" sz="1800" u="sng" dirty="0">
                <a:effectLst/>
                <a:latin typeface="Calibri" panose="020F0502020204030204" pitchFamily="34" charset="0"/>
                <a:ea typeface="Calibri" panose="020F0502020204030204" pitchFamily="34" charset="0"/>
                <a:cs typeface="Calibri" panose="020F0502020204030204" pitchFamily="34" charset="0"/>
              </a:rPr>
              <a:t>How are you assured that all students have developed the intended skills, knowledge and behaviours through curriculum design and delivery (e.g. across core and optional modules)? </a:t>
            </a:r>
          </a:p>
          <a:p>
            <a:pPr marL="124633" indent="0">
              <a:lnSpc>
                <a:spcPct val="107000"/>
              </a:lnSpc>
              <a:buNone/>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444500" indent="-320675">
              <a:lnSpc>
                <a:spcPct val="107000"/>
              </a:lnSpc>
              <a:buNone/>
            </a:pPr>
            <a:r>
              <a:rPr lang="en-GB" dirty="0">
                <a:highlight>
                  <a:srgbClr val="FFFF00"/>
                </a:highlight>
              </a:rPr>
              <a:t>[Insert key points here].</a:t>
            </a:r>
          </a:p>
          <a:p>
            <a:pPr marL="444500" indent="-320675">
              <a:lnSpc>
                <a:spcPct val="107000"/>
              </a:lnSpc>
              <a:buNone/>
            </a:pPr>
            <a:endParaRPr lang="en-GB" dirty="0">
              <a:highlight>
                <a:srgbClr val="FFFF00"/>
              </a:highlight>
            </a:endParaRPr>
          </a:p>
        </p:txBody>
      </p:sp>
    </p:spTree>
    <p:extLst>
      <p:ext uri="{BB962C8B-B14F-4D97-AF65-F5344CB8AC3E}">
        <p14:creationId xmlns:p14="http://schemas.microsoft.com/office/powerpoint/2010/main" val="1822786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786B2F-AD2D-8B14-D5D3-AB9CFE66D063}"/>
              </a:ext>
            </a:extLst>
          </p:cNvPr>
          <p:cNvSpPr>
            <a:spLocks noGrp="1"/>
          </p:cNvSpPr>
          <p:nvPr>
            <p:ph type="title"/>
          </p:nvPr>
        </p:nvSpPr>
        <p:spPr/>
        <p:txBody>
          <a:bodyPr/>
          <a:lstStyle/>
          <a:p>
            <a:r>
              <a:rPr lang="en-GB"/>
              <a:t>Questions and discussion</a:t>
            </a:r>
          </a:p>
        </p:txBody>
      </p:sp>
      <p:sp>
        <p:nvSpPr>
          <p:cNvPr id="5" name="Subtitle 4">
            <a:extLst>
              <a:ext uri="{FF2B5EF4-FFF2-40B4-BE49-F238E27FC236}">
                <a16:creationId xmlns:a16="http://schemas.microsoft.com/office/drawing/2014/main" id="{EE0D89F5-915D-B5DD-71F4-BE776E3E6541}"/>
              </a:ext>
            </a:extLst>
          </p:cNvPr>
          <p:cNvSpPr>
            <a:spLocks noGrp="1"/>
          </p:cNvSpPr>
          <p:nvPr>
            <p:ph type="subTitle" idx="1"/>
          </p:nvPr>
        </p:nvSpPr>
        <p:spPr/>
        <p:txBody>
          <a:bodyPr/>
          <a:lstStyle/>
          <a:p>
            <a:r>
              <a:rPr lang="en-GB" dirty="0"/>
              <a:t>Focus: Graduate attributes and future skills</a:t>
            </a:r>
          </a:p>
        </p:txBody>
      </p:sp>
    </p:spTree>
    <p:extLst>
      <p:ext uri="{BB962C8B-B14F-4D97-AF65-F5344CB8AC3E}">
        <p14:creationId xmlns:p14="http://schemas.microsoft.com/office/powerpoint/2010/main" val="3013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786B2F-AD2D-8B14-D5D3-AB9CFE66D063}"/>
              </a:ext>
            </a:extLst>
          </p:cNvPr>
          <p:cNvSpPr>
            <a:spLocks noGrp="1"/>
          </p:cNvSpPr>
          <p:nvPr>
            <p:ph type="title"/>
          </p:nvPr>
        </p:nvSpPr>
        <p:spPr/>
        <p:txBody>
          <a:bodyPr/>
          <a:lstStyle/>
          <a:p>
            <a:r>
              <a:rPr lang="en-GB"/>
              <a:t>Any other business</a:t>
            </a:r>
          </a:p>
        </p:txBody>
      </p:sp>
      <p:sp>
        <p:nvSpPr>
          <p:cNvPr id="3" name="Subtitle 2">
            <a:extLst>
              <a:ext uri="{FF2B5EF4-FFF2-40B4-BE49-F238E27FC236}">
                <a16:creationId xmlns:a16="http://schemas.microsoft.com/office/drawing/2014/main" id="{00ABE175-9772-1A3A-57C7-11BAF307AB68}"/>
              </a:ext>
            </a:extLst>
          </p:cNvPr>
          <p:cNvSpPr>
            <a:spLocks noGrp="1"/>
          </p:cNvSpPr>
          <p:nvPr>
            <p:ph type="subTitle" idx="1"/>
          </p:nvPr>
        </p:nvSpPr>
        <p:spPr/>
        <p:txBody>
          <a:bodyPr/>
          <a:lstStyle/>
          <a:p>
            <a:r>
              <a:rPr lang="en-GB"/>
              <a:t>Thanks, close and next steps</a:t>
            </a:r>
          </a:p>
        </p:txBody>
      </p:sp>
    </p:spTree>
    <p:extLst>
      <p:ext uri="{BB962C8B-B14F-4D97-AF65-F5344CB8AC3E}">
        <p14:creationId xmlns:p14="http://schemas.microsoft.com/office/powerpoint/2010/main" val="167102205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Powerpoint" id="{1000AD31-2348-3745-89E9-FBDDBC8F54FC}" vid="{F0005C1C-EFFD-E348-9ED2-1B794CCC55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andTime xmlns="997cdd1e-e429-4b09-99d2-d895aefd500f" xsi:nil="true"/>
    <TaxCatchAll xmlns="a3ce718d-f813-4adc-8824-5d044fc7674a" xsi:nil="true"/>
    <lcf76f155ced4ddcb4097134ff3c332f xmlns="997cdd1e-e429-4b09-99d2-d895aefd500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5445A33AFAEC419A41B44D69E6129F" ma:contentTypeVersion="17" ma:contentTypeDescription="Create a new document." ma:contentTypeScope="" ma:versionID="1f72eb2a40284821dcf313b61316b216">
  <xsd:schema xmlns:xsd="http://www.w3.org/2001/XMLSchema" xmlns:xs="http://www.w3.org/2001/XMLSchema" xmlns:p="http://schemas.microsoft.com/office/2006/metadata/properties" xmlns:ns2="997cdd1e-e429-4b09-99d2-d895aefd500f" xmlns:ns3="a3ce718d-f813-4adc-8824-5d044fc7674a" targetNamespace="http://schemas.microsoft.com/office/2006/metadata/properties" ma:root="true" ma:fieldsID="172625b91df44b366c0f07ffcd48531a" ns2:_="" ns3:_="">
    <xsd:import namespace="997cdd1e-e429-4b09-99d2-d895aefd500f"/>
    <xsd:import namespace="a3ce718d-f813-4adc-8824-5d044fc767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DateandTim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cdd1e-e429-4b09-99d2-d895aefd50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DateandTime" ma:index="21" nillable="true" ma:displayName="Date and Time" ma:format="DateOnly" ma:internalName="DateandTim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ad60de0-1a06-47ac-a17b-03c64138ab1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ce718d-f813-4adc-8824-5d044fc767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002303e-3aac-4036-a93f-05678b6d1e37}" ma:internalName="TaxCatchAll" ma:showField="CatchAllData" ma:web="a3ce718d-f813-4adc-8824-5d044fc767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C9CA35-1137-4CBC-A719-3D7C0CE685E2}">
  <ds:schemaRefs>
    <ds:schemaRef ds:uri="997cdd1e-e429-4b09-99d2-d895aefd500f"/>
    <ds:schemaRef ds:uri="a3ce718d-f813-4adc-8824-5d044fc7674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A51B988-6999-48D8-A995-709B3B3A3505}">
  <ds:schemaRefs>
    <ds:schemaRef ds:uri="http://schemas.microsoft.com/sharepoint/v3/contenttype/forms"/>
  </ds:schemaRefs>
</ds:datastoreItem>
</file>

<file path=customXml/itemProps3.xml><?xml version="1.0" encoding="utf-8"?>
<ds:datastoreItem xmlns:ds="http://schemas.openxmlformats.org/officeDocument/2006/customXml" ds:itemID="{76057938-1A95-4C7F-A544-15BBFDBD70E9}">
  <ds:schemaRefs>
    <ds:schemaRef ds:uri="997cdd1e-e429-4b09-99d2-d895aefd500f"/>
    <ds:schemaRef ds:uri="a3ce718d-f813-4adc-8824-5d044fc767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Custom Design</Template>
  <TotalTime>135</TotalTime>
  <Words>1840</Words>
  <Application>Microsoft Office PowerPoint</Application>
  <PresentationFormat>On-screen Show (16:9)</PresentationFormat>
  <Paragraphs>93</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Outfit</vt:lpstr>
      <vt:lpstr>Times New Roman</vt:lpstr>
      <vt:lpstr>Symbol</vt:lpstr>
      <vt:lpstr>Arial</vt:lpstr>
      <vt:lpstr>Calibri</vt:lpstr>
      <vt:lpstr>Palatino Linotype</vt:lpstr>
      <vt:lpstr>Custom Design</vt:lpstr>
      <vt:lpstr>Teaching Excellence Monitoring Meeting, 2024  [INSERT DEPARTMENT NAME], [INSERT DATE]</vt:lpstr>
      <vt:lpstr>TEAPs self-assessment progress update</vt:lpstr>
      <vt:lpstr>Department best practice examples</vt:lpstr>
      <vt:lpstr>Questions and discussion</vt:lpstr>
      <vt:lpstr>a) Graduate attributes and future skills</vt:lpstr>
      <vt:lpstr>b) Graduate attributes and future skills</vt:lpstr>
      <vt:lpstr>c) Graduate attributes and future skills</vt:lpstr>
      <vt:lpstr>Questions and discussion</vt:lpstr>
      <vt:lpstr>Any other business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Wraith, David</dc:creator>
  <cp:lastModifiedBy>Johnson, Jess</cp:lastModifiedBy>
  <cp:revision>1</cp:revision>
  <dcterms:created xsi:type="dcterms:W3CDTF">2022-09-20T12:55:32Z</dcterms:created>
  <dcterms:modified xsi:type="dcterms:W3CDTF">2023-11-30T21:14:47Z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2022-07-28T00:00:00Z</vt:filetime>
  </property>
  <property fmtid="{D5CDD505-2E9C-101B-9397-08002B2CF9AE}" pid="3" name="Creator">
    <vt:lpwstr>Adobe InDesign 17.3 (Macintosh)</vt:lpwstr>
  </property>
  <property fmtid="{D5CDD505-2E9C-101B-9397-08002B2CF9AE}" pid="4" name="LastSaved">
    <vt:filetime>2022-07-28T00:00:00Z</vt:filetime>
  </property>
  <property fmtid="{D5CDD505-2E9C-101B-9397-08002B2CF9AE}" pid="5" name="Producer">
    <vt:lpwstr>Adobe PDF Library 16.0.7</vt:lpwstr>
  </property>
  <property fmtid="{D5CDD505-2E9C-101B-9397-08002B2CF9AE}" pid="6" name="ContentTypeId">
    <vt:lpwstr>0x010100305445A33AFAEC419A41B44D69E6129F</vt:lpwstr>
  </property>
  <property fmtid="{D5CDD505-2E9C-101B-9397-08002B2CF9AE}" pid="7" name="MediaServiceImageTags">
    <vt:lpwstr/>
  </property>
</Properties>
</file>