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C3D6DFC-2799-A265-BC5C-DEF89C59B66C}" name="Cameron, Helen" initials="CH" userId="S::h.cameron2@exeter.ac.uk::c5c5e438-0914-45bb-8869-ce66c6a38ce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C0BB57-F400-B2C2-F79F-C9C38BDB0B09}" v="52" dt="2022-09-05T10:19:18.334"/>
    <p1510:client id="{34359ACE-42CA-8EC5-4189-F5A72EEAE611}" v="43" dt="2022-09-05T11:03:32.623"/>
    <p1510:client id="{48F09575-E6B8-067A-AAE1-F7C2F2CF9577}" v="67" dt="2022-09-05T10:58:59.463"/>
    <p1510:client id="{494A4789-0287-FF0E-DDBB-769498E1DDD9}" v="364" dt="2022-08-31T16:49:13.497"/>
    <p1510:client id="{60BD2F47-2359-CF8E-93B4-8574811A29CD}" v="254" dt="2020-08-05T11:05:40.192"/>
    <p1510:client id="{7ADC33FC-A9BC-F54D-3CF6-C12A369BBB94}" v="119" dt="2022-09-14T11:11:13.708"/>
    <p1510:client id="{828344C3-0EA6-123D-8D33-79FCA34DD3F7}" v="185" dt="2022-08-31T16:25:39.859"/>
    <p1510:client id="{889AA8EF-0F3B-89FD-76D4-7E10B00227CE}" v="2" dt="2022-11-30T17:42:16.203"/>
    <p1510:client id="{92D61250-71EC-FE83-37C1-65D5D16B2F20}" v="195" dt="2022-09-02T14:07:07.862"/>
    <p1510:client id="{B94CD275-7DB3-0B85-D2A0-EA4D2E70617B}" v="15" dt="2022-09-20T11:27:05.520"/>
    <p1510:client id="{DB5085B9-D4A5-2EB5-B2B8-55880B7D45FB}" v="17" dt="2022-09-16T09:20:30.5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foy, Isobel" userId="S::i.j.refoy@exeter.ac.uk::eb8d2a2c-7af5-4b93-957b-74d9fb03a6d3" providerId="AD" clId="Web-{828344C3-0EA6-123D-8D33-79FCA34DD3F7}"/>
    <pc:docChg chg="modSld">
      <pc:chgData name="Refoy, Isobel" userId="S::i.j.refoy@exeter.ac.uk::eb8d2a2c-7af5-4b93-957b-74d9fb03a6d3" providerId="AD" clId="Web-{828344C3-0EA6-123D-8D33-79FCA34DD3F7}" dt="2022-08-31T15:47:41.684" v="117" actId="20577"/>
      <pc:docMkLst>
        <pc:docMk/>
      </pc:docMkLst>
      <pc:sldChg chg="modSp">
        <pc:chgData name="Refoy, Isobel" userId="S::i.j.refoy@exeter.ac.uk::eb8d2a2c-7af5-4b93-957b-74d9fb03a6d3" providerId="AD" clId="Web-{828344C3-0EA6-123D-8D33-79FCA34DD3F7}" dt="2022-08-31T15:47:41.684" v="117" actId="20577"/>
        <pc:sldMkLst>
          <pc:docMk/>
          <pc:sldMk cId="3965978646" sldId="256"/>
        </pc:sldMkLst>
        <pc:spChg chg="mod">
          <ac:chgData name="Refoy, Isobel" userId="S::i.j.refoy@exeter.ac.uk::eb8d2a2c-7af5-4b93-957b-74d9fb03a6d3" providerId="AD" clId="Web-{828344C3-0EA6-123D-8D33-79FCA34DD3F7}" dt="2022-08-31T15:47:41.684" v="117" actId="20577"/>
          <ac:spMkLst>
            <pc:docMk/>
            <pc:sldMk cId="3965978646" sldId="256"/>
            <ac:spMk id="83" creationId="{00000000-0000-0000-0000-000000000000}"/>
          </ac:spMkLst>
        </pc:spChg>
        <pc:graphicFrameChg chg="mod modGraphic">
          <ac:chgData name="Refoy, Isobel" userId="S::i.j.refoy@exeter.ac.uk::eb8d2a2c-7af5-4b93-957b-74d9fb03a6d3" providerId="AD" clId="Web-{828344C3-0EA6-123D-8D33-79FCA34DD3F7}" dt="2022-08-31T13:25:40.105" v="21"/>
          <ac:graphicFrameMkLst>
            <pc:docMk/>
            <pc:sldMk cId="3965978646" sldId="256"/>
            <ac:graphicFrameMk id="4" creationId="{00000000-0000-0000-0000-000000000000}"/>
          </ac:graphicFrameMkLst>
        </pc:graphicFrameChg>
      </pc:sldChg>
      <pc:sldChg chg="modSp">
        <pc:chgData name="Refoy, Isobel" userId="S::i.j.refoy@exeter.ac.uk::eb8d2a2c-7af5-4b93-957b-74d9fb03a6d3" providerId="AD" clId="Web-{828344C3-0EA6-123D-8D33-79FCA34DD3F7}" dt="2022-08-31T15:44:48.193" v="113"/>
        <pc:sldMkLst>
          <pc:docMk/>
          <pc:sldMk cId="3408957308" sldId="257"/>
        </pc:sldMkLst>
        <pc:graphicFrameChg chg="mod modGraphic">
          <ac:chgData name="Refoy, Isobel" userId="S::i.j.refoy@exeter.ac.uk::eb8d2a2c-7af5-4b93-957b-74d9fb03a6d3" providerId="AD" clId="Web-{828344C3-0EA6-123D-8D33-79FCA34DD3F7}" dt="2022-08-31T15:44:48.193" v="113"/>
          <ac:graphicFrameMkLst>
            <pc:docMk/>
            <pc:sldMk cId="3408957308" sldId="257"/>
            <ac:graphicFrameMk id="4" creationId="{00000000-0000-0000-0000-000000000000}"/>
          </ac:graphicFrameMkLst>
        </pc:graphicFrameChg>
      </pc:sldChg>
    </pc:docChg>
  </pc:docChgLst>
  <pc:docChgLst>
    <pc:chgData name="Refoy, Isobel" userId="S::i.j.refoy@exeter.ac.uk::eb8d2a2c-7af5-4b93-957b-74d9fb03a6d3" providerId="AD" clId="Web-{48F09575-E6B8-067A-AAE1-F7C2F2CF9577}"/>
    <pc:docChg chg="modSld">
      <pc:chgData name="Refoy, Isobel" userId="S::i.j.refoy@exeter.ac.uk::eb8d2a2c-7af5-4b93-957b-74d9fb03a6d3" providerId="AD" clId="Web-{48F09575-E6B8-067A-AAE1-F7C2F2CF9577}" dt="2022-09-05T10:58:59.463" v="65" actId="20577"/>
      <pc:docMkLst>
        <pc:docMk/>
      </pc:docMkLst>
      <pc:sldChg chg="addSp modSp">
        <pc:chgData name="Refoy, Isobel" userId="S::i.j.refoy@exeter.ac.uk::eb8d2a2c-7af5-4b93-957b-74d9fb03a6d3" providerId="AD" clId="Web-{48F09575-E6B8-067A-AAE1-F7C2F2CF9577}" dt="2022-09-05T10:58:59.463" v="65" actId="20577"/>
        <pc:sldMkLst>
          <pc:docMk/>
          <pc:sldMk cId="3965978646" sldId="256"/>
        </pc:sldMkLst>
        <pc:spChg chg="add mod">
          <ac:chgData name="Refoy, Isobel" userId="S::i.j.refoy@exeter.ac.uk::eb8d2a2c-7af5-4b93-957b-74d9fb03a6d3" providerId="AD" clId="Web-{48F09575-E6B8-067A-AAE1-F7C2F2CF9577}" dt="2022-09-05T10:57:06.001" v="50" actId="1076"/>
          <ac:spMkLst>
            <pc:docMk/>
            <pc:sldMk cId="3965978646" sldId="256"/>
            <ac:spMk id="2" creationId="{B50D58F3-7DDC-6117-1753-E8AA065224E8}"/>
          </ac:spMkLst>
        </pc:spChg>
        <pc:spChg chg="mod">
          <ac:chgData name="Refoy, Isobel" userId="S::i.j.refoy@exeter.ac.uk::eb8d2a2c-7af5-4b93-957b-74d9fb03a6d3" providerId="AD" clId="Web-{48F09575-E6B8-067A-AAE1-F7C2F2CF9577}" dt="2022-09-05T10:58:59.463" v="65" actId="20577"/>
          <ac:spMkLst>
            <pc:docMk/>
            <pc:sldMk cId="3965978646" sldId="256"/>
            <ac:spMk id="25" creationId="{00000000-0000-0000-0000-000000000000}"/>
          </ac:spMkLst>
        </pc:spChg>
        <pc:cxnChg chg="mod ord">
          <ac:chgData name="Refoy, Isobel" userId="S::i.j.refoy@exeter.ac.uk::eb8d2a2c-7af5-4b93-957b-74d9fb03a6d3" providerId="AD" clId="Web-{48F09575-E6B8-067A-AAE1-F7C2F2CF9577}" dt="2022-09-05T10:53:09.889" v="1"/>
          <ac:cxnSpMkLst>
            <pc:docMk/>
            <pc:sldMk cId="3965978646" sldId="256"/>
            <ac:cxnSpMk id="92" creationId="{00000000-0000-0000-0000-000000000000}"/>
          </ac:cxnSpMkLst>
        </pc:cxnChg>
      </pc:sldChg>
    </pc:docChg>
  </pc:docChgLst>
  <pc:docChgLst>
    <pc:chgData name="Cameron, Helen" userId="S::h.cameron2@exeter.ac.uk::c5c5e438-0914-45bb-8869-ce66c6a38ce5" providerId="AD" clId="Web-{494A4789-0287-FF0E-DDBB-769498E1DDD9}"/>
    <pc:docChg chg="modSld">
      <pc:chgData name="Cameron, Helen" userId="S::h.cameron2@exeter.ac.uk::c5c5e438-0914-45bb-8869-ce66c6a38ce5" providerId="AD" clId="Web-{494A4789-0287-FF0E-DDBB-769498E1DDD9}" dt="2022-08-31T16:49:05.622" v="286"/>
      <pc:docMkLst>
        <pc:docMk/>
      </pc:docMkLst>
      <pc:sldChg chg="delSp modSp">
        <pc:chgData name="Cameron, Helen" userId="S::h.cameron2@exeter.ac.uk::c5c5e438-0914-45bb-8869-ce66c6a38ce5" providerId="AD" clId="Web-{494A4789-0287-FF0E-DDBB-769498E1DDD9}" dt="2022-08-31T16:49:05.622" v="286"/>
        <pc:sldMkLst>
          <pc:docMk/>
          <pc:sldMk cId="3408957308" sldId="257"/>
        </pc:sldMkLst>
        <pc:spChg chg="del">
          <ac:chgData name="Cameron, Helen" userId="S::h.cameron2@exeter.ac.uk::c5c5e438-0914-45bb-8869-ce66c6a38ce5" providerId="AD" clId="Web-{494A4789-0287-FF0E-DDBB-769498E1DDD9}" dt="2022-08-31T16:24:00.275" v="283"/>
          <ac:spMkLst>
            <pc:docMk/>
            <pc:sldMk cId="3408957308" sldId="257"/>
            <ac:spMk id="5" creationId="{00000000-0000-0000-0000-000000000000}"/>
          </ac:spMkLst>
        </pc:spChg>
        <pc:graphicFrameChg chg="mod modGraphic">
          <ac:chgData name="Cameron, Helen" userId="S::h.cameron2@exeter.ac.uk::c5c5e438-0914-45bb-8869-ce66c6a38ce5" providerId="AD" clId="Web-{494A4789-0287-FF0E-DDBB-769498E1DDD9}" dt="2022-08-31T16:49:05.622" v="286"/>
          <ac:graphicFrameMkLst>
            <pc:docMk/>
            <pc:sldMk cId="3408957308" sldId="257"/>
            <ac:graphicFrameMk id="4" creationId="{00000000-0000-0000-0000-000000000000}"/>
          </ac:graphicFrameMkLst>
        </pc:graphicFrameChg>
      </pc:sldChg>
    </pc:docChg>
  </pc:docChgLst>
  <pc:docChgLst>
    <pc:chgData name="Refoy, Isobel" userId="S::i.j.refoy@exeter.ac.uk::eb8d2a2c-7af5-4b93-957b-74d9fb03a6d3" providerId="AD" clId="Web-{889AA8EF-0F3B-89FD-76D4-7E10B00227CE}"/>
    <pc:docChg chg="delSld modSld">
      <pc:chgData name="Refoy, Isobel" userId="S::i.j.refoy@exeter.ac.uk::eb8d2a2c-7af5-4b93-957b-74d9fb03a6d3" providerId="AD" clId="Web-{889AA8EF-0F3B-89FD-76D4-7E10B00227CE}" dt="2022-11-30T17:42:16.203" v="1"/>
      <pc:docMkLst>
        <pc:docMk/>
      </pc:docMkLst>
      <pc:sldChg chg="delSp">
        <pc:chgData name="Refoy, Isobel" userId="S::i.j.refoy@exeter.ac.uk::eb8d2a2c-7af5-4b93-957b-74d9fb03a6d3" providerId="AD" clId="Web-{889AA8EF-0F3B-89FD-76D4-7E10B00227CE}" dt="2022-11-30T17:42:16.203" v="1"/>
        <pc:sldMkLst>
          <pc:docMk/>
          <pc:sldMk cId="3965978646" sldId="256"/>
        </pc:sldMkLst>
        <pc:spChg chg="del">
          <ac:chgData name="Refoy, Isobel" userId="S::i.j.refoy@exeter.ac.uk::eb8d2a2c-7af5-4b93-957b-74d9fb03a6d3" providerId="AD" clId="Web-{889AA8EF-0F3B-89FD-76D4-7E10B00227CE}" dt="2022-11-30T17:42:16.203" v="1"/>
          <ac:spMkLst>
            <pc:docMk/>
            <pc:sldMk cId="3965978646" sldId="256"/>
            <ac:spMk id="3" creationId="{6BFA37FD-997D-6406-A211-E0D4D2835D9C}"/>
          </ac:spMkLst>
        </pc:spChg>
      </pc:sldChg>
      <pc:sldChg chg="del">
        <pc:chgData name="Refoy, Isobel" userId="S::i.j.refoy@exeter.ac.uk::eb8d2a2c-7af5-4b93-957b-74d9fb03a6d3" providerId="AD" clId="Web-{889AA8EF-0F3B-89FD-76D4-7E10B00227CE}" dt="2022-11-30T17:42:08.813" v="0"/>
        <pc:sldMkLst>
          <pc:docMk/>
          <pc:sldMk cId="652071168" sldId="259"/>
        </pc:sldMkLst>
      </pc:sldChg>
    </pc:docChg>
  </pc:docChgLst>
  <pc:docChgLst>
    <pc:chgData name="Potter, Jodie" userId="S::j.potter@exeter.ac.uk::b099f59a-98fa-4b45-9b46-3141d16c577a" providerId="AD" clId="Web-{60BD2F47-2359-CF8E-93B4-8574811A29CD}"/>
    <pc:docChg chg="modSld">
      <pc:chgData name="Potter, Jodie" userId="S::j.potter@exeter.ac.uk::b099f59a-98fa-4b45-9b46-3141d16c577a" providerId="AD" clId="Web-{60BD2F47-2359-CF8E-93B4-8574811A29CD}" dt="2020-08-05T11:02:40.318" v="241"/>
      <pc:docMkLst>
        <pc:docMk/>
      </pc:docMkLst>
      <pc:sldChg chg="modSp">
        <pc:chgData name="Potter, Jodie" userId="S::j.potter@exeter.ac.uk::b099f59a-98fa-4b45-9b46-3141d16c577a" providerId="AD" clId="Web-{60BD2F47-2359-CF8E-93B4-8574811A29CD}" dt="2020-08-05T11:02:40.318" v="241"/>
        <pc:sldMkLst>
          <pc:docMk/>
          <pc:sldMk cId="3408957308" sldId="257"/>
        </pc:sldMkLst>
        <pc:graphicFrameChg chg="mod modGraphic">
          <ac:chgData name="Potter, Jodie" userId="S::j.potter@exeter.ac.uk::b099f59a-98fa-4b45-9b46-3141d16c577a" providerId="AD" clId="Web-{60BD2F47-2359-CF8E-93B4-8574811A29CD}" dt="2020-08-05T11:02:40.318" v="241"/>
          <ac:graphicFrameMkLst>
            <pc:docMk/>
            <pc:sldMk cId="3408957308" sldId="257"/>
            <ac:graphicFrameMk id="4" creationId="{00000000-0000-0000-0000-000000000000}"/>
          </ac:graphicFrameMkLst>
        </pc:graphicFrameChg>
      </pc:sldChg>
    </pc:docChg>
  </pc:docChgLst>
  <pc:docChgLst>
    <pc:chgData name="Cameron, Helen" userId="S::h.cameron2@exeter.ac.uk::c5c5e438-0914-45bb-8869-ce66c6a38ce5" providerId="AD" clId="Web-{92D61250-71EC-FE83-37C1-65D5D16B2F20}"/>
    <pc:docChg chg="mod addSld modSld sldOrd">
      <pc:chgData name="Cameron, Helen" userId="S::h.cameron2@exeter.ac.uk::c5c5e438-0914-45bb-8869-ce66c6a38ce5" providerId="AD" clId="Web-{92D61250-71EC-FE83-37C1-65D5D16B2F20}" dt="2022-09-02T14:07:07.097" v="188"/>
      <pc:docMkLst>
        <pc:docMk/>
      </pc:docMkLst>
      <pc:sldChg chg="modSp addCm">
        <pc:chgData name="Cameron, Helen" userId="S::h.cameron2@exeter.ac.uk::c5c5e438-0914-45bb-8869-ce66c6a38ce5" providerId="AD" clId="Web-{92D61250-71EC-FE83-37C1-65D5D16B2F20}" dt="2022-09-02T14:07:07.097" v="188"/>
        <pc:sldMkLst>
          <pc:docMk/>
          <pc:sldMk cId="3408957308" sldId="257"/>
        </pc:sldMkLst>
        <pc:graphicFrameChg chg="mod modGraphic">
          <ac:chgData name="Cameron, Helen" userId="S::h.cameron2@exeter.ac.uk::c5c5e438-0914-45bb-8869-ce66c6a38ce5" providerId="AD" clId="Web-{92D61250-71EC-FE83-37C1-65D5D16B2F20}" dt="2022-09-02T14:07:07.097" v="188"/>
          <ac:graphicFrameMkLst>
            <pc:docMk/>
            <pc:sldMk cId="3408957308" sldId="257"/>
            <ac:graphicFrameMk id="4" creationId="{00000000-0000-0000-0000-000000000000}"/>
          </ac:graphicFrameMkLst>
        </pc:graphicFrameChg>
      </pc:sldChg>
      <pc:sldChg chg="modSp new ord">
        <pc:chgData name="Cameron, Helen" userId="S::h.cameron2@exeter.ac.uk::c5c5e438-0914-45bb-8869-ce66c6a38ce5" providerId="AD" clId="Web-{92D61250-71EC-FE83-37C1-65D5D16B2F20}" dt="2022-09-02T13:29:15.083" v="106" actId="20577"/>
        <pc:sldMkLst>
          <pc:docMk/>
          <pc:sldMk cId="306278454" sldId="258"/>
        </pc:sldMkLst>
        <pc:spChg chg="mod">
          <ac:chgData name="Cameron, Helen" userId="S::h.cameron2@exeter.ac.uk::c5c5e438-0914-45bb-8869-ce66c6a38ce5" providerId="AD" clId="Web-{92D61250-71EC-FE83-37C1-65D5D16B2F20}" dt="2022-09-02T13:26:22.220" v="54" actId="20577"/>
          <ac:spMkLst>
            <pc:docMk/>
            <pc:sldMk cId="306278454" sldId="258"/>
            <ac:spMk id="2" creationId="{E741332B-2AD5-7D74-8BC0-33F3F7F5A968}"/>
          </ac:spMkLst>
        </pc:spChg>
        <pc:spChg chg="mod">
          <ac:chgData name="Cameron, Helen" userId="S::h.cameron2@exeter.ac.uk::c5c5e438-0914-45bb-8869-ce66c6a38ce5" providerId="AD" clId="Web-{92D61250-71EC-FE83-37C1-65D5D16B2F20}" dt="2022-09-02T13:29:15.083" v="106" actId="20577"/>
          <ac:spMkLst>
            <pc:docMk/>
            <pc:sldMk cId="306278454" sldId="258"/>
            <ac:spMk id="3" creationId="{F7D51627-4B40-3A05-7349-EECAA94A6E51}"/>
          </ac:spMkLst>
        </pc:spChg>
        <pc:spChg chg="mod">
          <ac:chgData name="Cameron, Helen" userId="S::h.cameron2@exeter.ac.uk::c5c5e438-0914-45bb-8869-ce66c6a38ce5" providerId="AD" clId="Web-{92D61250-71EC-FE83-37C1-65D5D16B2F20}" dt="2022-09-02T13:27:07.127" v="86" actId="20577"/>
          <ac:spMkLst>
            <pc:docMk/>
            <pc:sldMk cId="306278454" sldId="258"/>
            <ac:spMk id="4" creationId="{EC46BEC4-3F74-0F83-E947-7A8BA8801E8C}"/>
          </ac:spMkLst>
        </pc:spChg>
      </pc:sldChg>
    </pc:docChg>
  </pc:docChgLst>
  <pc:docChgLst>
    <pc:chgData name="Refoy, Isobel" userId="S::i.j.refoy@exeter.ac.uk::eb8d2a2c-7af5-4b93-957b-74d9fb03a6d3" providerId="AD" clId="Web-{2DC0BB57-F400-B2C2-F79F-C9C38BDB0B09}"/>
    <pc:docChg chg="modSld">
      <pc:chgData name="Refoy, Isobel" userId="S::i.j.refoy@exeter.ac.uk::eb8d2a2c-7af5-4b93-957b-74d9fb03a6d3" providerId="AD" clId="Web-{2DC0BB57-F400-B2C2-F79F-C9C38BDB0B09}" dt="2022-09-05T10:19:17.147" v="41" actId="20577"/>
      <pc:docMkLst>
        <pc:docMk/>
      </pc:docMkLst>
      <pc:sldChg chg="modSp">
        <pc:chgData name="Refoy, Isobel" userId="S::i.j.refoy@exeter.ac.uk::eb8d2a2c-7af5-4b93-957b-74d9fb03a6d3" providerId="AD" clId="Web-{2DC0BB57-F400-B2C2-F79F-C9C38BDB0B09}" dt="2022-09-05T10:19:17.147" v="41" actId="20577"/>
        <pc:sldMkLst>
          <pc:docMk/>
          <pc:sldMk cId="3965978646" sldId="256"/>
        </pc:sldMkLst>
        <pc:spChg chg="mod">
          <ac:chgData name="Refoy, Isobel" userId="S::i.j.refoy@exeter.ac.uk::eb8d2a2c-7af5-4b93-957b-74d9fb03a6d3" providerId="AD" clId="Web-{2DC0BB57-F400-B2C2-F79F-C9C38BDB0B09}" dt="2022-09-05T10:19:17.147" v="41" actId="20577"/>
          <ac:spMkLst>
            <pc:docMk/>
            <pc:sldMk cId="3965978646" sldId="256"/>
            <ac:spMk id="29" creationId="{00000000-0000-0000-0000-000000000000}"/>
          </ac:spMkLst>
        </pc:spChg>
      </pc:sldChg>
      <pc:sldChg chg="modSp">
        <pc:chgData name="Refoy, Isobel" userId="S::i.j.refoy@exeter.ac.uk::eb8d2a2c-7af5-4b93-957b-74d9fb03a6d3" providerId="AD" clId="Web-{2DC0BB57-F400-B2C2-F79F-C9C38BDB0B09}" dt="2022-09-05T10:07:38.289" v="25"/>
        <pc:sldMkLst>
          <pc:docMk/>
          <pc:sldMk cId="3408957308" sldId="257"/>
        </pc:sldMkLst>
        <pc:graphicFrameChg chg="mod modGraphic">
          <ac:chgData name="Refoy, Isobel" userId="S::i.j.refoy@exeter.ac.uk::eb8d2a2c-7af5-4b93-957b-74d9fb03a6d3" providerId="AD" clId="Web-{2DC0BB57-F400-B2C2-F79F-C9C38BDB0B09}" dt="2022-09-05T10:07:38.289" v="25"/>
          <ac:graphicFrameMkLst>
            <pc:docMk/>
            <pc:sldMk cId="3408957308" sldId="257"/>
            <ac:graphicFrameMk id="4" creationId="{00000000-0000-0000-0000-000000000000}"/>
          </ac:graphicFrameMkLst>
        </pc:graphicFrameChg>
      </pc:sldChg>
    </pc:docChg>
  </pc:docChgLst>
  <pc:docChgLst>
    <pc:chgData name="Refoy, Isobel" userId="S::i.j.refoy@exeter.ac.uk::eb8d2a2c-7af5-4b93-957b-74d9fb03a6d3" providerId="AD" clId="Web-{DB5085B9-D4A5-2EB5-B2B8-55880B7D45FB}"/>
    <pc:docChg chg="addSld modSld sldOrd">
      <pc:chgData name="Refoy, Isobel" userId="S::i.j.refoy@exeter.ac.uk::eb8d2a2c-7af5-4b93-957b-74d9fb03a6d3" providerId="AD" clId="Web-{DB5085B9-D4A5-2EB5-B2B8-55880B7D45FB}" dt="2022-09-16T09:20:30.567" v="11"/>
      <pc:docMkLst>
        <pc:docMk/>
      </pc:docMkLst>
      <pc:sldChg chg="addSp delSp modSp new ord">
        <pc:chgData name="Refoy, Isobel" userId="S::i.j.refoy@exeter.ac.uk::eb8d2a2c-7af5-4b93-957b-74d9fb03a6d3" providerId="AD" clId="Web-{DB5085B9-D4A5-2EB5-B2B8-55880B7D45FB}" dt="2022-09-16T09:20:30.567" v="11"/>
        <pc:sldMkLst>
          <pc:docMk/>
          <pc:sldMk cId="652071168" sldId="259"/>
        </pc:sldMkLst>
        <pc:spChg chg="del">
          <ac:chgData name="Refoy, Isobel" userId="S::i.j.refoy@exeter.ac.uk::eb8d2a2c-7af5-4b93-957b-74d9fb03a6d3" providerId="AD" clId="Web-{DB5085B9-D4A5-2EB5-B2B8-55880B7D45FB}" dt="2022-09-16T09:20:04.409" v="2"/>
          <ac:spMkLst>
            <pc:docMk/>
            <pc:sldMk cId="652071168" sldId="259"/>
            <ac:spMk id="2" creationId="{C1FABE5C-533E-C204-7928-A8949275C03F}"/>
          </ac:spMkLst>
        </pc:spChg>
        <pc:spChg chg="del">
          <ac:chgData name="Refoy, Isobel" userId="S::i.j.refoy@exeter.ac.uk::eb8d2a2c-7af5-4b93-957b-74d9fb03a6d3" providerId="AD" clId="Web-{DB5085B9-D4A5-2EB5-B2B8-55880B7D45FB}" dt="2022-09-16T09:20:08.019" v="3"/>
          <ac:spMkLst>
            <pc:docMk/>
            <pc:sldMk cId="652071168" sldId="259"/>
            <ac:spMk id="3" creationId="{DA760637-FB56-D117-1512-59BB09E4DB99}"/>
          </ac:spMkLst>
        </pc:spChg>
        <pc:spChg chg="del">
          <ac:chgData name="Refoy, Isobel" userId="S::i.j.refoy@exeter.ac.uk::eb8d2a2c-7af5-4b93-957b-74d9fb03a6d3" providerId="AD" clId="Web-{DB5085B9-D4A5-2EB5-B2B8-55880B7D45FB}" dt="2022-09-16T09:20:30.567" v="11"/>
          <ac:spMkLst>
            <pc:docMk/>
            <pc:sldMk cId="652071168" sldId="259"/>
            <ac:spMk id="4" creationId="{4A705EAE-9F76-61FB-A618-3D37D7410C46}"/>
          </ac:spMkLst>
        </pc:spChg>
        <pc:spChg chg="add mod">
          <ac:chgData name="Refoy, Isobel" userId="S::i.j.refoy@exeter.ac.uk::eb8d2a2c-7af5-4b93-957b-74d9fb03a6d3" providerId="AD" clId="Web-{DB5085B9-D4A5-2EB5-B2B8-55880B7D45FB}" dt="2022-09-16T09:20:28.020" v="10" actId="20577"/>
          <ac:spMkLst>
            <pc:docMk/>
            <pc:sldMk cId="652071168" sldId="259"/>
            <ac:spMk id="5" creationId="{0136576E-4ED9-704A-B888-AD2989718EE7}"/>
          </ac:spMkLst>
        </pc:spChg>
      </pc:sldChg>
    </pc:docChg>
  </pc:docChgLst>
  <pc:docChgLst>
    <pc:chgData name="Refoy, Isobel" userId="S::i.j.refoy@exeter.ac.uk::eb8d2a2c-7af5-4b93-957b-74d9fb03a6d3" providerId="AD" clId="Web-{7ADC33FC-A9BC-F54D-3CF6-C12A369BBB94}"/>
    <pc:docChg chg="modSld">
      <pc:chgData name="Refoy, Isobel" userId="S::i.j.refoy@exeter.ac.uk::eb8d2a2c-7af5-4b93-957b-74d9fb03a6d3" providerId="AD" clId="Web-{7ADC33FC-A9BC-F54D-3CF6-C12A369BBB94}" dt="2022-09-14T11:10:30.862" v="49"/>
      <pc:docMkLst>
        <pc:docMk/>
      </pc:docMkLst>
      <pc:sldChg chg="modSp">
        <pc:chgData name="Refoy, Isobel" userId="S::i.j.refoy@exeter.ac.uk::eb8d2a2c-7af5-4b93-957b-74d9fb03a6d3" providerId="AD" clId="Web-{7ADC33FC-A9BC-F54D-3CF6-C12A369BBB94}" dt="2022-09-14T11:10:30.862" v="49"/>
        <pc:sldMkLst>
          <pc:docMk/>
          <pc:sldMk cId="3408957308" sldId="257"/>
        </pc:sldMkLst>
        <pc:graphicFrameChg chg="mod modGraphic">
          <ac:chgData name="Refoy, Isobel" userId="S::i.j.refoy@exeter.ac.uk::eb8d2a2c-7af5-4b93-957b-74d9fb03a6d3" providerId="AD" clId="Web-{7ADC33FC-A9BC-F54D-3CF6-C12A369BBB94}" dt="2022-09-14T11:10:30.862" v="49"/>
          <ac:graphicFrameMkLst>
            <pc:docMk/>
            <pc:sldMk cId="3408957308" sldId="257"/>
            <ac:graphicFrameMk id="4" creationId="{00000000-0000-0000-0000-000000000000}"/>
          </ac:graphicFrameMkLst>
        </pc:graphicFrameChg>
      </pc:sldChg>
    </pc:docChg>
  </pc:docChgLst>
  <pc:docChgLst>
    <pc:chgData name="Refoy, Isobel" userId="S::i.j.refoy@exeter.ac.uk::eb8d2a2c-7af5-4b93-957b-74d9fb03a6d3" providerId="AD" clId="Web-{34359ACE-42CA-8EC5-4189-F5A72EEAE611}"/>
    <pc:docChg chg="modSld">
      <pc:chgData name="Refoy, Isobel" userId="S::i.j.refoy@exeter.ac.uk::eb8d2a2c-7af5-4b93-957b-74d9fb03a6d3" providerId="AD" clId="Web-{34359ACE-42CA-8EC5-4189-F5A72EEAE611}" dt="2022-09-05T11:03:32.623" v="40"/>
      <pc:docMkLst>
        <pc:docMk/>
      </pc:docMkLst>
      <pc:sldChg chg="modSp delCm">
        <pc:chgData name="Refoy, Isobel" userId="S::i.j.refoy@exeter.ac.uk::eb8d2a2c-7af5-4b93-957b-74d9fb03a6d3" providerId="AD" clId="Web-{34359ACE-42CA-8EC5-4189-F5A72EEAE611}" dt="2022-09-05T11:03:32.623" v="40"/>
        <pc:sldMkLst>
          <pc:docMk/>
          <pc:sldMk cId="3408957308" sldId="257"/>
        </pc:sldMkLst>
        <pc:graphicFrameChg chg="mod modGraphic">
          <ac:chgData name="Refoy, Isobel" userId="S::i.j.refoy@exeter.ac.uk::eb8d2a2c-7af5-4b93-957b-74d9fb03a6d3" providerId="AD" clId="Web-{34359ACE-42CA-8EC5-4189-F5A72EEAE611}" dt="2022-09-05T11:03:32.623" v="40"/>
          <ac:graphicFrameMkLst>
            <pc:docMk/>
            <pc:sldMk cId="3408957308" sldId="257"/>
            <ac:graphicFrameMk id="4" creationId="{00000000-0000-0000-0000-000000000000}"/>
          </ac:graphicFrameMkLst>
        </pc:graphicFrameChg>
      </pc:sldChg>
    </pc:docChg>
  </pc:docChgLst>
  <pc:docChgLst>
    <pc:chgData name="Refoy, Isobel" userId="S::i.j.refoy@exeter.ac.uk::eb8d2a2c-7af5-4b93-957b-74d9fb03a6d3" providerId="AD" clId="Web-{B94CD275-7DB3-0B85-D2A0-EA4D2E70617B}"/>
    <pc:docChg chg="delSld modSld modMainMaster">
      <pc:chgData name="Refoy, Isobel" userId="S::i.j.refoy@exeter.ac.uk::eb8d2a2c-7af5-4b93-957b-74d9fb03a6d3" providerId="AD" clId="Web-{B94CD275-7DB3-0B85-D2A0-EA4D2E70617B}" dt="2022-09-20T11:27:05.520" v="14"/>
      <pc:docMkLst>
        <pc:docMk/>
      </pc:docMkLst>
      <pc:sldChg chg="addSp modSp">
        <pc:chgData name="Refoy, Isobel" userId="S::i.j.refoy@exeter.ac.uk::eb8d2a2c-7af5-4b93-957b-74d9fb03a6d3" providerId="AD" clId="Web-{B94CD275-7DB3-0B85-D2A0-EA4D2E70617B}" dt="2022-09-20T11:26:39.377" v="11"/>
        <pc:sldMkLst>
          <pc:docMk/>
          <pc:sldMk cId="3965978646" sldId="256"/>
        </pc:sldMkLst>
        <pc:spChg chg="add mod">
          <ac:chgData name="Refoy, Isobel" userId="S::i.j.refoy@exeter.ac.uk::eb8d2a2c-7af5-4b93-957b-74d9fb03a6d3" providerId="AD" clId="Web-{B94CD275-7DB3-0B85-D2A0-EA4D2E70617B}" dt="2022-09-20T11:26:39.377" v="11"/>
          <ac:spMkLst>
            <pc:docMk/>
            <pc:sldMk cId="3965978646" sldId="256"/>
            <ac:spMk id="3" creationId="{6BFA37FD-997D-6406-A211-E0D4D2835D9C}"/>
          </ac:spMkLst>
        </pc:spChg>
      </pc:sldChg>
      <pc:sldChg chg="addSp modSp">
        <pc:chgData name="Refoy, Isobel" userId="S::i.j.refoy@exeter.ac.uk::eb8d2a2c-7af5-4b93-957b-74d9fb03a6d3" providerId="AD" clId="Web-{B94CD275-7DB3-0B85-D2A0-EA4D2E70617B}" dt="2022-09-20T11:26:39.377" v="11"/>
        <pc:sldMkLst>
          <pc:docMk/>
          <pc:sldMk cId="3408957308" sldId="257"/>
        </pc:sldMkLst>
        <pc:spChg chg="add mod">
          <ac:chgData name="Refoy, Isobel" userId="S::i.j.refoy@exeter.ac.uk::eb8d2a2c-7af5-4b93-957b-74d9fb03a6d3" providerId="AD" clId="Web-{B94CD275-7DB3-0B85-D2A0-EA4D2E70617B}" dt="2022-09-20T11:26:39.377" v="11"/>
          <ac:spMkLst>
            <pc:docMk/>
            <pc:sldMk cId="3408957308" sldId="257"/>
            <ac:spMk id="2" creationId="{5A4957E4-074F-CC68-55E8-1C4AB4C5C842}"/>
          </ac:spMkLst>
        </pc:spChg>
      </pc:sldChg>
      <pc:sldChg chg="modSp del">
        <pc:chgData name="Refoy, Isobel" userId="S::i.j.refoy@exeter.ac.uk::eb8d2a2c-7af5-4b93-957b-74d9fb03a6d3" providerId="AD" clId="Web-{B94CD275-7DB3-0B85-D2A0-EA4D2E70617B}" dt="2022-09-20T11:27:05.520" v="14"/>
        <pc:sldMkLst>
          <pc:docMk/>
          <pc:sldMk cId="306278454" sldId="258"/>
        </pc:sldMkLst>
        <pc:spChg chg="mod">
          <ac:chgData name="Refoy, Isobel" userId="S::i.j.refoy@exeter.ac.uk::eb8d2a2c-7af5-4b93-957b-74d9fb03a6d3" providerId="AD" clId="Web-{B94CD275-7DB3-0B85-D2A0-EA4D2E70617B}" dt="2022-09-20T11:26:54.238" v="13" actId="1076"/>
          <ac:spMkLst>
            <pc:docMk/>
            <pc:sldMk cId="306278454" sldId="258"/>
            <ac:spMk id="4" creationId="{EC46BEC4-3F74-0F83-E947-7A8BA8801E8C}"/>
          </ac:spMkLst>
        </pc:spChg>
      </pc:sldChg>
      <pc:sldChg chg="addSp modSp">
        <pc:chgData name="Refoy, Isobel" userId="S::i.j.refoy@exeter.ac.uk::eb8d2a2c-7af5-4b93-957b-74d9fb03a6d3" providerId="AD" clId="Web-{B94CD275-7DB3-0B85-D2A0-EA4D2E70617B}" dt="2022-09-20T11:26:35.752" v="10" actId="1076"/>
        <pc:sldMkLst>
          <pc:docMk/>
          <pc:sldMk cId="652071168" sldId="259"/>
        </pc:sldMkLst>
        <pc:spChg chg="add mod">
          <ac:chgData name="Refoy, Isobel" userId="S::i.j.refoy@exeter.ac.uk::eb8d2a2c-7af5-4b93-957b-74d9fb03a6d3" providerId="AD" clId="Web-{B94CD275-7DB3-0B85-D2A0-EA4D2E70617B}" dt="2022-09-20T11:26:35.752" v="10" actId="1076"/>
          <ac:spMkLst>
            <pc:docMk/>
            <pc:sldMk cId="652071168" sldId="259"/>
            <ac:spMk id="2" creationId="{41B37F53-B2F1-DB41-1BCE-4ABB9025C357}"/>
          </ac:spMkLst>
        </pc:spChg>
      </pc:sldChg>
      <pc:sldMasterChg chg="modSp mod modSldLayout">
        <pc:chgData name="Refoy, Isobel" userId="S::i.j.refoy@exeter.ac.uk::eb8d2a2c-7af5-4b93-957b-74d9fb03a6d3" providerId="AD" clId="Web-{B94CD275-7DB3-0B85-D2A0-EA4D2E70617B}" dt="2022-09-20T11:26:42.002" v="12"/>
        <pc:sldMasterMkLst>
          <pc:docMk/>
          <pc:sldMasterMk cId="2703071077" sldId="2147483648"/>
        </pc:sldMasterMkLst>
        <pc:spChg chg="mod">
          <ac:chgData name="Refoy, Isobel" userId="S::i.j.refoy@exeter.ac.uk::eb8d2a2c-7af5-4b93-957b-74d9fb03a6d3" providerId="AD" clId="Web-{B94CD275-7DB3-0B85-D2A0-EA4D2E70617B}" dt="2022-09-20T11:26:39.377" v="11"/>
          <ac:spMkLst>
            <pc:docMk/>
            <pc:sldMasterMk cId="2703071077" sldId="2147483648"/>
            <ac:spMk id="5" creationId="{00000000-0000-0000-0000-000000000000}"/>
          </ac:spMkLst>
        </pc:spChg>
        <pc:sldLayoutChg chg="modSp mod">
          <pc:chgData name="Refoy, Isobel" userId="S::i.j.refoy@exeter.ac.uk::eb8d2a2c-7af5-4b93-957b-74d9fb03a6d3" providerId="AD" clId="Web-{B94CD275-7DB3-0B85-D2A0-EA4D2E70617B}" dt="2022-09-20T11:26:42.002" v="12"/>
          <pc:sldLayoutMkLst>
            <pc:docMk/>
            <pc:sldMasterMk cId="2703071077" sldId="2147483648"/>
            <pc:sldLayoutMk cId="3570431172" sldId="2147483649"/>
          </pc:sldLayoutMkLst>
          <pc:spChg chg="mod">
            <ac:chgData name="Refoy, Isobel" userId="S::i.j.refoy@exeter.ac.uk::eb8d2a2c-7af5-4b93-957b-74d9fb03a6d3" providerId="AD" clId="Web-{B94CD275-7DB3-0B85-D2A0-EA4D2E70617B}" dt="2022-09-20T11:26:39.377" v="11"/>
            <ac:spMkLst>
              <pc:docMk/>
              <pc:sldMasterMk cId="2703071077" sldId="2147483648"/>
              <pc:sldLayoutMk cId="3570431172" sldId="2147483649"/>
              <ac:spMk id="5" creationId="{00000000-0000-0000-0000-000000000000}"/>
            </ac:spMkLst>
          </pc:spChg>
        </pc:sldLayoutChg>
        <pc:sldLayoutChg chg="modSp mod">
          <pc:chgData name="Refoy, Isobel" userId="S::i.j.refoy@exeter.ac.uk::eb8d2a2c-7af5-4b93-957b-74d9fb03a6d3" providerId="AD" clId="Web-{B94CD275-7DB3-0B85-D2A0-EA4D2E70617B}" dt="2022-09-20T11:26:42.002" v="12"/>
          <pc:sldLayoutMkLst>
            <pc:docMk/>
            <pc:sldMasterMk cId="2703071077" sldId="2147483648"/>
            <pc:sldLayoutMk cId="3998723464" sldId="2147483650"/>
          </pc:sldLayoutMkLst>
          <pc:spChg chg="mod">
            <ac:chgData name="Refoy, Isobel" userId="S::i.j.refoy@exeter.ac.uk::eb8d2a2c-7af5-4b93-957b-74d9fb03a6d3" providerId="AD" clId="Web-{B94CD275-7DB3-0B85-D2A0-EA4D2E70617B}" dt="2022-09-20T11:26:39.377" v="11"/>
            <ac:spMkLst>
              <pc:docMk/>
              <pc:sldMasterMk cId="2703071077" sldId="2147483648"/>
              <pc:sldLayoutMk cId="3998723464" sldId="2147483650"/>
              <ac:spMk id="5" creationId="{00000000-0000-0000-0000-000000000000}"/>
            </ac:spMkLst>
          </pc:spChg>
        </pc:sldLayoutChg>
        <pc:sldLayoutChg chg="modSp mod">
          <pc:chgData name="Refoy, Isobel" userId="S::i.j.refoy@exeter.ac.uk::eb8d2a2c-7af5-4b93-957b-74d9fb03a6d3" providerId="AD" clId="Web-{B94CD275-7DB3-0B85-D2A0-EA4D2E70617B}" dt="2022-09-20T11:26:42.002" v="12"/>
          <pc:sldLayoutMkLst>
            <pc:docMk/>
            <pc:sldMasterMk cId="2703071077" sldId="2147483648"/>
            <pc:sldLayoutMk cId="2429418887" sldId="2147483651"/>
          </pc:sldLayoutMkLst>
          <pc:spChg chg="mod">
            <ac:chgData name="Refoy, Isobel" userId="S::i.j.refoy@exeter.ac.uk::eb8d2a2c-7af5-4b93-957b-74d9fb03a6d3" providerId="AD" clId="Web-{B94CD275-7DB3-0B85-D2A0-EA4D2E70617B}" dt="2022-09-20T11:26:39.377" v="11"/>
            <ac:spMkLst>
              <pc:docMk/>
              <pc:sldMasterMk cId="2703071077" sldId="2147483648"/>
              <pc:sldLayoutMk cId="2429418887" sldId="2147483651"/>
              <ac:spMk id="5" creationId="{00000000-0000-0000-0000-000000000000}"/>
            </ac:spMkLst>
          </pc:spChg>
        </pc:sldLayoutChg>
        <pc:sldLayoutChg chg="modSp mod">
          <pc:chgData name="Refoy, Isobel" userId="S::i.j.refoy@exeter.ac.uk::eb8d2a2c-7af5-4b93-957b-74d9fb03a6d3" providerId="AD" clId="Web-{B94CD275-7DB3-0B85-D2A0-EA4D2E70617B}" dt="2022-09-20T11:26:42.002" v="12"/>
          <pc:sldLayoutMkLst>
            <pc:docMk/>
            <pc:sldMasterMk cId="2703071077" sldId="2147483648"/>
            <pc:sldLayoutMk cId="2733785309" sldId="2147483652"/>
          </pc:sldLayoutMkLst>
          <pc:spChg chg="mod">
            <ac:chgData name="Refoy, Isobel" userId="S::i.j.refoy@exeter.ac.uk::eb8d2a2c-7af5-4b93-957b-74d9fb03a6d3" providerId="AD" clId="Web-{B94CD275-7DB3-0B85-D2A0-EA4D2E70617B}" dt="2022-09-20T11:26:39.377" v="11"/>
            <ac:spMkLst>
              <pc:docMk/>
              <pc:sldMasterMk cId="2703071077" sldId="2147483648"/>
              <pc:sldLayoutMk cId="2733785309" sldId="2147483652"/>
              <ac:spMk id="6" creationId="{00000000-0000-0000-0000-000000000000}"/>
            </ac:spMkLst>
          </pc:spChg>
        </pc:sldLayoutChg>
        <pc:sldLayoutChg chg="modSp mod">
          <pc:chgData name="Refoy, Isobel" userId="S::i.j.refoy@exeter.ac.uk::eb8d2a2c-7af5-4b93-957b-74d9fb03a6d3" providerId="AD" clId="Web-{B94CD275-7DB3-0B85-D2A0-EA4D2E70617B}" dt="2022-09-20T11:26:42.002" v="12"/>
          <pc:sldLayoutMkLst>
            <pc:docMk/>
            <pc:sldMasterMk cId="2703071077" sldId="2147483648"/>
            <pc:sldLayoutMk cId="4279379134" sldId="2147483653"/>
          </pc:sldLayoutMkLst>
          <pc:spChg chg="mod">
            <ac:chgData name="Refoy, Isobel" userId="S::i.j.refoy@exeter.ac.uk::eb8d2a2c-7af5-4b93-957b-74d9fb03a6d3" providerId="AD" clId="Web-{B94CD275-7DB3-0B85-D2A0-EA4D2E70617B}" dt="2022-09-20T11:26:39.377" v="11"/>
            <ac:spMkLst>
              <pc:docMk/>
              <pc:sldMasterMk cId="2703071077" sldId="2147483648"/>
              <pc:sldLayoutMk cId="4279379134" sldId="2147483653"/>
              <ac:spMk id="8" creationId="{00000000-0000-0000-0000-000000000000}"/>
            </ac:spMkLst>
          </pc:spChg>
        </pc:sldLayoutChg>
        <pc:sldLayoutChg chg="modSp mod">
          <pc:chgData name="Refoy, Isobel" userId="S::i.j.refoy@exeter.ac.uk::eb8d2a2c-7af5-4b93-957b-74d9fb03a6d3" providerId="AD" clId="Web-{B94CD275-7DB3-0B85-D2A0-EA4D2E70617B}" dt="2022-09-20T11:26:42.002" v="12"/>
          <pc:sldLayoutMkLst>
            <pc:docMk/>
            <pc:sldMasterMk cId="2703071077" sldId="2147483648"/>
            <pc:sldLayoutMk cId="3049289094" sldId="2147483654"/>
          </pc:sldLayoutMkLst>
          <pc:spChg chg="mod">
            <ac:chgData name="Refoy, Isobel" userId="S::i.j.refoy@exeter.ac.uk::eb8d2a2c-7af5-4b93-957b-74d9fb03a6d3" providerId="AD" clId="Web-{B94CD275-7DB3-0B85-D2A0-EA4D2E70617B}" dt="2022-09-20T11:26:39.377" v="11"/>
            <ac:spMkLst>
              <pc:docMk/>
              <pc:sldMasterMk cId="2703071077" sldId="2147483648"/>
              <pc:sldLayoutMk cId="3049289094" sldId="2147483654"/>
              <ac:spMk id="4" creationId="{00000000-0000-0000-0000-000000000000}"/>
            </ac:spMkLst>
          </pc:spChg>
        </pc:sldLayoutChg>
        <pc:sldLayoutChg chg="modSp mod">
          <pc:chgData name="Refoy, Isobel" userId="S::i.j.refoy@exeter.ac.uk::eb8d2a2c-7af5-4b93-957b-74d9fb03a6d3" providerId="AD" clId="Web-{B94CD275-7DB3-0B85-D2A0-EA4D2E70617B}" dt="2022-09-20T11:26:42.002" v="12"/>
          <pc:sldLayoutMkLst>
            <pc:docMk/>
            <pc:sldMasterMk cId="2703071077" sldId="2147483648"/>
            <pc:sldLayoutMk cId="4232634369" sldId="2147483655"/>
          </pc:sldLayoutMkLst>
          <pc:spChg chg="mod">
            <ac:chgData name="Refoy, Isobel" userId="S::i.j.refoy@exeter.ac.uk::eb8d2a2c-7af5-4b93-957b-74d9fb03a6d3" providerId="AD" clId="Web-{B94CD275-7DB3-0B85-D2A0-EA4D2E70617B}" dt="2022-09-20T11:26:39.377" v="11"/>
            <ac:spMkLst>
              <pc:docMk/>
              <pc:sldMasterMk cId="2703071077" sldId="2147483648"/>
              <pc:sldLayoutMk cId="4232634369" sldId="2147483655"/>
              <ac:spMk id="3" creationId="{00000000-0000-0000-0000-000000000000}"/>
            </ac:spMkLst>
          </pc:spChg>
        </pc:sldLayoutChg>
        <pc:sldLayoutChg chg="modSp mod">
          <pc:chgData name="Refoy, Isobel" userId="S::i.j.refoy@exeter.ac.uk::eb8d2a2c-7af5-4b93-957b-74d9fb03a6d3" providerId="AD" clId="Web-{B94CD275-7DB3-0B85-D2A0-EA4D2E70617B}" dt="2022-09-20T11:26:42.002" v="12"/>
          <pc:sldLayoutMkLst>
            <pc:docMk/>
            <pc:sldMasterMk cId="2703071077" sldId="2147483648"/>
            <pc:sldLayoutMk cId="958922259" sldId="2147483656"/>
          </pc:sldLayoutMkLst>
          <pc:spChg chg="mod">
            <ac:chgData name="Refoy, Isobel" userId="S::i.j.refoy@exeter.ac.uk::eb8d2a2c-7af5-4b93-957b-74d9fb03a6d3" providerId="AD" clId="Web-{B94CD275-7DB3-0B85-D2A0-EA4D2E70617B}" dt="2022-09-20T11:26:39.377" v="11"/>
            <ac:spMkLst>
              <pc:docMk/>
              <pc:sldMasterMk cId="2703071077" sldId="2147483648"/>
              <pc:sldLayoutMk cId="958922259" sldId="2147483656"/>
              <ac:spMk id="6" creationId="{00000000-0000-0000-0000-000000000000}"/>
            </ac:spMkLst>
          </pc:spChg>
        </pc:sldLayoutChg>
        <pc:sldLayoutChg chg="modSp mod">
          <pc:chgData name="Refoy, Isobel" userId="S::i.j.refoy@exeter.ac.uk::eb8d2a2c-7af5-4b93-957b-74d9fb03a6d3" providerId="AD" clId="Web-{B94CD275-7DB3-0B85-D2A0-EA4D2E70617B}" dt="2022-09-20T11:26:42.002" v="12"/>
          <pc:sldLayoutMkLst>
            <pc:docMk/>
            <pc:sldMasterMk cId="2703071077" sldId="2147483648"/>
            <pc:sldLayoutMk cId="4128950902" sldId="2147483657"/>
          </pc:sldLayoutMkLst>
          <pc:spChg chg="mod">
            <ac:chgData name="Refoy, Isobel" userId="S::i.j.refoy@exeter.ac.uk::eb8d2a2c-7af5-4b93-957b-74d9fb03a6d3" providerId="AD" clId="Web-{B94CD275-7DB3-0B85-D2A0-EA4D2E70617B}" dt="2022-09-20T11:26:39.377" v="11"/>
            <ac:spMkLst>
              <pc:docMk/>
              <pc:sldMasterMk cId="2703071077" sldId="2147483648"/>
              <pc:sldLayoutMk cId="4128950902" sldId="2147483657"/>
              <ac:spMk id="6" creationId="{00000000-0000-0000-0000-000000000000}"/>
            </ac:spMkLst>
          </pc:spChg>
        </pc:sldLayoutChg>
        <pc:sldLayoutChg chg="modSp mod">
          <pc:chgData name="Refoy, Isobel" userId="S::i.j.refoy@exeter.ac.uk::eb8d2a2c-7af5-4b93-957b-74d9fb03a6d3" providerId="AD" clId="Web-{B94CD275-7DB3-0B85-D2A0-EA4D2E70617B}" dt="2022-09-20T11:26:42.002" v="12"/>
          <pc:sldLayoutMkLst>
            <pc:docMk/>
            <pc:sldMasterMk cId="2703071077" sldId="2147483648"/>
            <pc:sldLayoutMk cId="2255845101" sldId="2147483658"/>
          </pc:sldLayoutMkLst>
          <pc:spChg chg="mod">
            <ac:chgData name="Refoy, Isobel" userId="S::i.j.refoy@exeter.ac.uk::eb8d2a2c-7af5-4b93-957b-74d9fb03a6d3" providerId="AD" clId="Web-{B94CD275-7DB3-0B85-D2A0-EA4D2E70617B}" dt="2022-09-20T11:26:39.377" v="11"/>
            <ac:spMkLst>
              <pc:docMk/>
              <pc:sldMasterMk cId="2703071077" sldId="2147483648"/>
              <pc:sldLayoutMk cId="2255845101" sldId="2147483658"/>
              <ac:spMk id="5" creationId="{00000000-0000-0000-0000-000000000000}"/>
            </ac:spMkLst>
          </pc:spChg>
        </pc:sldLayoutChg>
        <pc:sldLayoutChg chg="modSp mod">
          <pc:chgData name="Refoy, Isobel" userId="S::i.j.refoy@exeter.ac.uk::eb8d2a2c-7af5-4b93-957b-74d9fb03a6d3" providerId="AD" clId="Web-{B94CD275-7DB3-0B85-D2A0-EA4D2E70617B}" dt="2022-09-20T11:26:42.002" v="12"/>
          <pc:sldLayoutMkLst>
            <pc:docMk/>
            <pc:sldMasterMk cId="2703071077" sldId="2147483648"/>
            <pc:sldLayoutMk cId="2690841908" sldId="2147483659"/>
          </pc:sldLayoutMkLst>
          <pc:spChg chg="mod">
            <ac:chgData name="Refoy, Isobel" userId="S::i.j.refoy@exeter.ac.uk::eb8d2a2c-7af5-4b93-957b-74d9fb03a6d3" providerId="AD" clId="Web-{B94CD275-7DB3-0B85-D2A0-EA4D2E70617B}" dt="2022-09-20T11:26:39.377" v="11"/>
            <ac:spMkLst>
              <pc:docMk/>
              <pc:sldMasterMk cId="2703071077" sldId="2147483648"/>
              <pc:sldLayoutMk cId="2690841908" sldId="2147483659"/>
              <ac:spMk id="5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841" cy="497683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183" y="0"/>
            <a:ext cx="2949841" cy="497683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AFED42DE-A808-4509-92B7-6F3561A398F0}" type="datetimeFigureOut">
              <a:rPr lang="en-GB" smtClean="0"/>
              <a:t>30/11/2022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244" y="4724005"/>
            <a:ext cx="5445126" cy="4474368"/>
          </a:xfrm>
          <a:prstGeom prst="rect">
            <a:avLst/>
          </a:prstGeom>
        </p:spPr>
        <p:txBody>
          <a:bodyPr vert="horz" lIns="91568" tIns="45784" rIns="91568" bIns="457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4828"/>
            <a:ext cx="2949841" cy="497683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183" y="9444828"/>
            <a:ext cx="2949841" cy="497683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F4CF06A5-5C2D-4ECF-8251-C9DE77E912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22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F06A5-5C2D-4ECF-8251-C9DE77E912E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824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solidFill>
                  <a:srgbClr val="FF0000"/>
                </a:solidFill>
              </a:rPr>
              <a:t>NB for all those that do NOT come to APQAG, and</a:t>
            </a:r>
            <a:r>
              <a:rPr lang="en-GB" baseline="0">
                <a:solidFill>
                  <a:srgbClr val="FF0000"/>
                </a:solidFill>
              </a:rPr>
              <a:t> are signed off by someone else – we need to work out how to ensure that we get copies of </a:t>
            </a:r>
            <a:r>
              <a:rPr lang="en-GB" baseline="0" err="1">
                <a:solidFill>
                  <a:srgbClr val="FF0000"/>
                </a:solidFill>
              </a:rPr>
              <a:t>documentaiotn</a:t>
            </a:r>
            <a:r>
              <a:rPr lang="en-GB" baseline="0">
                <a:solidFill>
                  <a:srgbClr val="FF0000"/>
                </a:solidFill>
              </a:rPr>
              <a:t> and record them on the Register of Agreements</a:t>
            </a:r>
            <a:endParaRPr lang="en-GB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F06A5-5C2D-4ECF-8251-C9DE77E912E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876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AA793-C8B7-4367-AE0B-5FD1D58BC806}" type="datetime1">
              <a:rPr lang="en-GB" smtClean="0"/>
              <a:t>30/11/2022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XX/22/XXA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51B41-5CD8-43B5-86D0-1106B17E4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431172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3FA67-6595-4FE8-84D4-5027E79DF670}" type="datetime1">
              <a:rPr lang="en-GB" smtClean="0"/>
              <a:t>30/11/2022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XX/22/XXA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51B41-5CD8-43B5-86D0-1106B17E4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845101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18C53-29E2-4F5E-B0BC-16D935C680E4}" type="datetime1">
              <a:rPr lang="en-GB" smtClean="0"/>
              <a:t>30/11/2022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XX/22/XXA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51B41-5CD8-43B5-86D0-1106B17E4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841908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A2B7-39D4-49AB-B746-92DEC4C4764B}" type="datetime1">
              <a:rPr lang="en-GB" smtClean="0"/>
              <a:t>30/11/2022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XX/22/XXA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51B41-5CD8-43B5-86D0-1106B17E4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723464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EAE28-9CEE-4D5E-85D8-10F2E966E513}" type="datetime1">
              <a:rPr lang="en-GB" smtClean="0"/>
              <a:t>30/11/2022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XX/22/XXA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51B41-5CD8-43B5-86D0-1106B17E4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418887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44C6C-5B18-4C0F-915E-3F8A57C25D26}" type="datetime1">
              <a:rPr lang="en-GB" smtClean="0"/>
              <a:t>30/11/2022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XX/22/XXA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51B41-5CD8-43B5-86D0-1106B17E4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785309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61C85-1E16-4365-9C89-95849A548DED}" type="datetime1">
              <a:rPr lang="en-GB" smtClean="0"/>
              <a:t>30/11/2022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XX/22/XXA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51B41-5CD8-43B5-86D0-1106B17E4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379134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B4E1-4B19-4248-B51B-7A795ABA6F76}" type="datetime1">
              <a:rPr lang="en-GB" smtClean="0"/>
              <a:t>30/11/2022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XX/22/XXA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51B41-5CD8-43B5-86D0-1106B17E4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289094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8046-2D39-4B2F-B2F4-C87A75FC80DD}" type="datetime1">
              <a:rPr lang="en-GB" smtClean="0"/>
              <a:t>30/11/2022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XX/22/XXA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51B41-5CD8-43B5-86D0-1106B17E4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634369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5D70F-8A46-46AF-91FF-29BFC4FBFF75}" type="datetime1">
              <a:rPr lang="en-GB" smtClean="0"/>
              <a:t>30/11/2022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XX/22/XXA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51B41-5CD8-43B5-86D0-1106B17E4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922259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C642-0CFD-4484-BD8B-D83CAFA89DD6}" type="datetime1">
              <a:rPr lang="en-GB" smtClean="0"/>
              <a:t>30/11/2022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XX/22/XXA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51B41-5CD8-43B5-86D0-1106B17E4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950902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79DF3-2E06-42BA-8FFE-B0E22BC11E1F}" type="datetime1">
              <a:rPr lang="en-GB" smtClean="0"/>
              <a:t>30/11/2022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XX/22/XXA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51B41-5CD8-43B5-86D0-1106B17E4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071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092504"/>
              </p:ext>
            </p:extLst>
          </p:nvPr>
        </p:nvGraphicFramePr>
        <p:xfrm>
          <a:off x="125972" y="116633"/>
          <a:ext cx="8856984" cy="6255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2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0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1926"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STAGE</a:t>
                      </a:r>
                      <a:r>
                        <a:rPr lang="en-GB" baseline="0"/>
                        <a:t> 1</a:t>
                      </a:r>
                    </a:p>
                    <a:p>
                      <a:pPr algn="ctr"/>
                      <a:r>
                        <a:rPr lang="en-GB" sz="1400" baseline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FACULTY/</a:t>
                      </a:r>
                    </a:p>
                    <a:p>
                      <a:pPr algn="ctr"/>
                      <a:r>
                        <a:rPr lang="en-GB" sz="1400" baseline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STUDY ABROAD APPROVAL</a:t>
                      </a:r>
                      <a:endParaRPr lang="en-GB" sz="140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STAGE 2</a:t>
                      </a:r>
                    </a:p>
                    <a:p>
                      <a:pPr algn="ctr"/>
                      <a:r>
                        <a:rPr lang="en-GB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STRATEGY</a:t>
                      </a:r>
                      <a:r>
                        <a:rPr lang="en-GB" baseline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 GROUP </a:t>
                      </a:r>
                    </a:p>
                    <a:p>
                      <a:pPr algn="ctr"/>
                      <a:r>
                        <a:rPr lang="en-GB" baseline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APPROVAL</a:t>
                      </a:r>
                      <a:endParaRPr lang="en-GB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STAGE 3</a:t>
                      </a:r>
                    </a:p>
                    <a:p>
                      <a:pPr algn="ctr"/>
                      <a:r>
                        <a:rPr lang="en-GB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QUALITY</a:t>
                      </a:r>
                      <a:r>
                        <a:rPr lang="en-GB" baseline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 ASSURANCE </a:t>
                      </a:r>
                    </a:p>
                    <a:p>
                      <a:pPr algn="ctr"/>
                      <a:r>
                        <a:rPr lang="en-GB" baseline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APPROVAL</a:t>
                      </a:r>
                      <a:endParaRPr lang="en-GB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507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507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507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507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507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9973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i="1" u="sn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452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i="1"/>
                        <a:t>(*) ‘Renewals’ of study</a:t>
                      </a:r>
                      <a:r>
                        <a:rPr lang="en-GB" sz="1000" i="1" baseline="0"/>
                        <a:t> abroad agreements</a:t>
                      </a:r>
                      <a:r>
                        <a:rPr lang="en-GB" sz="1000" i="1"/>
                        <a:t> which are deemed fit for purpose by the Global Opportunities Manager</a:t>
                      </a:r>
                      <a:r>
                        <a:rPr lang="en-GB" sz="1000" i="1" baseline="0"/>
                        <a:t> will go straight to the Legal Agreement Stage.</a:t>
                      </a:r>
                      <a:endParaRPr lang="en-GB" sz="1000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Flowchart: Punched Tape 8"/>
          <p:cNvSpPr/>
          <p:nvPr/>
        </p:nvSpPr>
        <p:spPr>
          <a:xfrm>
            <a:off x="273380" y="1158745"/>
            <a:ext cx="1204776" cy="91544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PPF produced by Lead Academic</a:t>
            </a:r>
          </a:p>
        </p:txBody>
      </p:sp>
      <p:sp>
        <p:nvSpPr>
          <p:cNvPr id="14" name="Flowchart: Punched Tape 13"/>
          <p:cNvSpPr/>
          <p:nvPr/>
        </p:nvSpPr>
        <p:spPr>
          <a:xfrm>
            <a:off x="1782156" y="2529483"/>
            <a:ext cx="1143369" cy="1031964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PPF submitted by relevant Associate Dean </a:t>
            </a:r>
            <a:endParaRPr lang="en-GB" sz="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Diamond 15"/>
          <p:cNvSpPr/>
          <p:nvPr/>
        </p:nvSpPr>
        <p:spPr>
          <a:xfrm>
            <a:off x="111137" y="2616805"/>
            <a:ext cx="1549374" cy="798989"/>
          </a:xfrm>
          <a:prstGeom prst="diamond">
            <a:avLst/>
          </a:prstGeom>
          <a:solidFill>
            <a:schemeClr val="accent6"/>
          </a:solidFill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College/</a:t>
            </a:r>
          </a:p>
          <a:p>
            <a:pPr algn="ctr"/>
            <a:r>
              <a:rPr lang="en-GB" sz="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 Opportunities</a:t>
            </a:r>
          </a:p>
          <a:p>
            <a:pPr algn="ctr"/>
            <a:r>
              <a:rPr lang="en-GB" sz="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Approval</a:t>
            </a:r>
          </a:p>
        </p:txBody>
      </p:sp>
      <p:cxnSp>
        <p:nvCxnSpPr>
          <p:cNvPr id="28" name="Straight Arrow Connector 27"/>
          <p:cNvCxnSpPr>
            <a:stCxn id="14" idx="3"/>
            <a:endCxn id="83" idx="1"/>
          </p:cNvCxnSpPr>
          <p:nvPr/>
        </p:nvCxnSpPr>
        <p:spPr>
          <a:xfrm flipV="1">
            <a:off x="2925525" y="2188146"/>
            <a:ext cx="924818" cy="8573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Diamond 82"/>
          <p:cNvSpPr/>
          <p:nvPr/>
        </p:nvSpPr>
        <p:spPr>
          <a:xfrm>
            <a:off x="3850343" y="1819439"/>
            <a:ext cx="1423888" cy="737414"/>
          </a:xfrm>
          <a:prstGeom prst="diamond">
            <a:avLst/>
          </a:prstGeom>
          <a:solidFill>
            <a:schemeClr val="accent6"/>
          </a:solidFill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GEC</a:t>
            </a:r>
          </a:p>
          <a:p>
            <a:pPr algn="ctr"/>
            <a:r>
              <a:rPr lang="en-GB" sz="11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Strategy Approval</a:t>
            </a:r>
            <a:endParaRPr lang="en-GB" sz="11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sp>
        <p:nvSpPr>
          <p:cNvPr id="86" name="Diamond 85"/>
          <p:cNvSpPr/>
          <p:nvPr/>
        </p:nvSpPr>
        <p:spPr>
          <a:xfrm>
            <a:off x="3843323" y="2611613"/>
            <a:ext cx="1423888" cy="768541"/>
          </a:xfrm>
          <a:prstGeom prst="diamond">
            <a:avLst/>
          </a:prstGeom>
          <a:solidFill>
            <a:schemeClr val="accent6"/>
          </a:solidFill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 Exec Strategy</a:t>
            </a:r>
          </a:p>
          <a:p>
            <a:pPr algn="ctr"/>
            <a:r>
              <a:rPr lang="en-GB" sz="11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Approval</a:t>
            </a:r>
          </a:p>
        </p:txBody>
      </p:sp>
      <p:sp>
        <p:nvSpPr>
          <p:cNvPr id="1079" name="TextBox 1078"/>
          <p:cNvSpPr txBox="1"/>
          <p:nvPr/>
        </p:nvSpPr>
        <p:spPr>
          <a:xfrm rot="2358284">
            <a:off x="2847763" y="3236977"/>
            <a:ext cx="6735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</a:t>
            </a:r>
          </a:p>
        </p:txBody>
      </p:sp>
      <p:sp>
        <p:nvSpPr>
          <p:cNvPr id="1080" name="TextBox 1079"/>
          <p:cNvSpPr txBox="1"/>
          <p:nvPr/>
        </p:nvSpPr>
        <p:spPr>
          <a:xfrm rot="19142249">
            <a:off x="2775666" y="2431566"/>
            <a:ext cx="1055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(*) </a:t>
            </a:r>
          </a:p>
        </p:txBody>
      </p:sp>
      <p:sp>
        <p:nvSpPr>
          <p:cNvPr id="94" name="Flowchart: Punched Tape 93"/>
          <p:cNvSpPr/>
          <p:nvPr/>
        </p:nvSpPr>
        <p:spPr>
          <a:xfrm>
            <a:off x="5555273" y="2564903"/>
            <a:ext cx="1195435" cy="915449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PPF Submitted for Final Quality Assurance Approval</a:t>
            </a:r>
          </a:p>
        </p:txBody>
      </p:sp>
      <p:cxnSp>
        <p:nvCxnSpPr>
          <p:cNvPr id="1084" name="Straight Arrow Connector 1083"/>
          <p:cNvCxnSpPr>
            <a:stCxn id="83" idx="3"/>
          </p:cNvCxnSpPr>
          <p:nvPr/>
        </p:nvCxnSpPr>
        <p:spPr>
          <a:xfrm>
            <a:off x="5274231" y="2188146"/>
            <a:ext cx="281042" cy="4745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6" name="Straight Arrow Connector 1085"/>
          <p:cNvCxnSpPr>
            <a:stCxn id="86" idx="3"/>
            <a:endCxn id="94" idx="1"/>
          </p:cNvCxnSpPr>
          <p:nvPr/>
        </p:nvCxnSpPr>
        <p:spPr>
          <a:xfrm>
            <a:off x="5267211" y="2995884"/>
            <a:ext cx="288062" cy="267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Diamond 110"/>
          <p:cNvSpPr/>
          <p:nvPr/>
        </p:nvSpPr>
        <p:spPr>
          <a:xfrm>
            <a:off x="7380312" y="4077072"/>
            <a:ext cx="1655155" cy="883631"/>
          </a:xfrm>
          <a:prstGeom prst="diamond">
            <a:avLst/>
          </a:prstGeom>
          <a:solidFill>
            <a:schemeClr val="accent6"/>
          </a:solidFill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5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Associate Academic Dean for Students</a:t>
            </a:r>
          </a:p>
          <a:p>
            <a:pPr algn="ctr"/>
            <a:r>
              <a:rPr lang="en-GB" sz="11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Approval</a:t>
            </a:r>
          </a:p>
        </p:txBody>
      </p:sp>
      <p:sp>
        <p:nvSpPr>
          <p:cNvPr id="122" name="Diamond 121"/>
          <p:cNvSpPr/>
          <p:nvPr/>
        </p:nvSpPr>
        <p:spPr>
          <a:xfrm>
            <a:off x="7430017" y="1090299"/>
            <a:ext cx="1495896" cy="725555"/>
          </a:xfrm>
          <a:prstGeom prst="diamond">
            <a:avLst/>
          </a:prstGeom>
          <a:solidFill>
            <a:schemeClr val="accent6"/>
          </a:solidFill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5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Relevant Delegated</a:t>
            </a:r>
          </a:p>
          <a:p>
            <a:pPr algn="ctr"/>
            <a:r>
              <a:rPr lang="en-GB" sz="105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Approval</a:t>
            </a:r>
          </a:p>
        </p:txBody>
      </p:sp>
      <p:cxnSp>
        <p:nvCxnSpPr>
          <p:cNvPr id="89" name="Straight Arrow Connector 88"/>
          <p:cNvCxnSpPr>
            <a:stCxn id="94" idx="3"/>
          </p:cNvCxnSpPr>
          <p:nvPr/>
        </p:nvCxnSpPr>
        <p:spPr>
          <a:xfrm flipV="1">
            <a:off x="6750708" y="1815854"/>
            <a:ext cx="1427257" cy="12067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94" idx="3"/>
            <a:endCxn id="111" idx="0"/>
          </p:cNvCxnSpPr>
          <p:nvPr/>
        </p:nvCxnSpPr>
        <p:spPr>
          <a:xfrm>
            <a:off x="6750708" y="3022628"/>
            <a:ext cx="1457182" cy="10544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 rot="19013670">
            <a:off x="6441099" y="1719469"/>
            <a:ext cx="147989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Split site (x1 student)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Progression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 Exchange /</a:t>
            </a:r>
          </a:p>
          <a:p>
            <a:r>
              <a:rPr lang="en-GB" sz="1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Study Abroad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MOUs (non-research)</a:t>
            </a:r>
          </a:p>
        </p:txBody>
      </p:sp>
      <p:sp>
        <p:nvSpPr>
          <p:cNvPr id="79" name="TextBox 78"/>
          <p:cNvSpPr txBox="1"/>
          <p:nvPr/>
        </p:nvSpPr>
        <p:spPr>
          <a:xfrm rot="2271566">
            <a:off x="6394282" y="3484769"/>
            <a:ext cx="170751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Joint Awards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Double/Dual Degrees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Split Site (multi students)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Articulation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Validation</a:t>
            </a:r>
          </a:p>
        </p:txBody>
      </p:sp>
      <p:cxnSp>
        <p:nvCxnSpPr>
          <p:cNvPr id="90" name="Elbow Connector 89"/>
          <p:cNvCxnSpPr>
            <a:stCxn id="83" idx="0"/>
          </p:cNvCxnSpPr>
          <p:nvPr/>
        </p:nvCxnSpPr>
        <p:spPr>
          <a:xfrm rot="16200000" flipV="1">
            <a:off x="2880286" y="137437"/>
            <a:ext cx="279872" cy="3084131"/>
          </a:xfrm>
          <a:prstGeom prst="bentConnector2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4211480" y="1346798"/>
            <a:ext cx="6719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Returned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4228703" y="4431619"/>
            <a:ext cx="6719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Returned</a:t>
            </a:r>
          </a:p>
        </p:txBody>
      </p:sp>
      <p:sp>
        <p:nvSpPr>
          <p:cNvPr id="25" name="Left-Right Arrow 24"/>
          <p:cNvSpPr/>
          <p:nvPr/>
        </p:nvSpPr>
        <p:spPr>
          <a:xfrm>
            <a:off x="184623" y="4887710"/>
            <a:ext cx="8741289" cy="413061"/>
          </a:xfrm>
          <a:prstGeom prst="leftRightArrow">
            <a:avLst>
              <a:gd name="adj1" fmla="val 50000"/>
              <a:gd name="adj2" fmla="val 427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Advice and Guidance from Academic Partnerships, </a:t>
            </a:r>
            <a:r>
              <a:rPr lang="en-GB" sz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 Partnerships, and Global Opportunities teams as appropriate</a:t>
            </a:r>
          </a:p>
        </p:txBody>
      </p:sp>
      <p:sp>
        <p:nvSpPr>
          <p:cNvPr id="29" name="Diamond 28"/>
          <p:cNvSpPr/>
          <p:nvPr/>
        </p:nvSpPr>
        <p:spPr>
          <a:xfrm>
            <a:off x="3843323" y="3440253"/>
            <a:ext cx="1423888" cy="737414"/>
          </a:xfrm>
          <a:prstGeom prst="diamond">
            <a:avLst/>
          </a:prstGeom>
          <a:solidFill>
            <a:schemeClr val="accent6"/>
          </a:solidFill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RIEC </a:t>
            </a:r>
            <a:endParaRPr lang="en-US">
              <a:solidFill>
                <a:schemeClr val="bg1"/>
              </a:solidFill>
            </a:endParaRPr>
          </a:p>
          <a:p>
            <a:pPr algn="ctr"/>
            <a:r>
              <a:rPr lang="en-GB" sz="11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Strategy Approval</a:t>
            </a:r>
            <a:endParaRPr lang="en-US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36" name="Straight Arrow Connector 35"/>
          <p:cNvCxnSpPr>
            <a:stCxn id="29" idx="3"/>
          </p:cNvCxnSpPr>
          <p:nvPr/>
        </p:nvCxnSpPr>
        <p:spPr>
          <a:xfrm flipV="1">
            <a:off x="5267211" y="3440253"/>
            <a:ext cx="288062" cy="3687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3362430" y="3022629"/>
            <a:ext cx="457651" cy="3931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14" idx="3"/>
            <a:endCxn id="29" idx="1"/>
          </p:cNvCxnSpPr>
          <p:nvPr/>
        </p:nvCxnSpPr>
        <p:spPr>
          <a:xfrm>
            <a:off x="2925525" y="3045465"/>
            <a:ext cx="917798" cy="7634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3410345" y="3019156"/>
            <a:ext cx="522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UG &amp; PGT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424606" y="3501495"/>
            <a:ext cx="3994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PGR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 flipV="1">
            <a:off x="4562288" y="4532688"/>
            <a:ext cx="2967206" cy="916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9" idx="2"/>
            <a:endCxn id="16" idx="0"/>
          </p:cNvCxnSpPr>
          <p:nvPr/>
        </p:nvCxnSpPr>
        <p:spPr>
          <a:xfrm>
            <a:off x="875768" y="1982648"/>
            <a:ext cx="10056" cy="6341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6" idx="3"/>
            <a:endCxn id="14" idx="1"/>
          </p:cNvCxnSpPr>
          <p:nvPr/>
        </p:nvCxnSpPr>
        <p:spPr>
          <a:xfrm>
            <a:off x="1660511" y="3016300"/>
            <a:ext cx="121645" cy="291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lbow Connector 91"/>
          <p:cNvCxnSpPr>
            <a:cxnSpLocks/>
          </p:cNvCxnSpPr>
          <p:nvPr/>
        </p:nvCxnSpPr>
        <p:spPr>
          <a:xfrm rot="10800000">
            <a:off x="378183" y="1911226"/>
            <a:ext cx="3955323" cy="2938261"/>
          </a:xfrm>
          <a:prstGeom prst="bentConnector3">
            <a:avLst>
              <a:gd name="adj1" fmla="val 105780"/>
            </a:avLst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iamond 1">
            <a:extLst>
              <a:ext uri="{FF2B5EF4-FFF2-40B4-BE49-F238E27FC236}">
                <a16:creationId xmlns:a16="http://schemas.microsoft.com/office/drawing/2014/main" id="{B50D58F3-7DDC-6117-1753-E8AA065224E8}"/>
              </a:ext>
            </a:extLst>
          </p:cNvPr>
          <p:cNvSpPr/>
          <p:nvPr/>
        </p:nvSpPr>
        <p:spPr>
          <a:xfrm>
            <a:off x="119347" y="2639553"/>
            <a:ext cx="1512788" cy="800914"/>
          </a:xfrm>
          <a:prstGeom prst="diamond">
            <a:avLst/>
          </a:prstGeom>
          <a:solidFill>
            <a:schemeClr val="accent6"/>
          </a:solidFill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7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Faculty/ Global Opportunities approval</a:t>
            </a:r>
          </a:p>
        </p:txBody>
      </p:sp>
    </p:spTree>
    <p:extLst>
      <p:ext uri="{BB962C8B-B14F-4D97-AF65-F5344CB8AC3E}">
        <p14:creationId xmlns:p14="http://schemas.microsoft.com/office/powerpoint/2010/main" val="3965978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1837365"/>
              </p:ext>
            </p:extLst>
          </p:nvPr>
        </p:nvGraphicFramePr>
        <p:xfrm>
          <a:off x="113026" y="33323"/>
          <a:ext cx="8975964" cy="67018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1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57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2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15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147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2038">
                <a:tc rowSpan="25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Type of Academic Partnership</a:t>
                      </a:r>
                      <a:endParaRPr lang="en-GB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STAGE 2</a:t>
                      </a:r>
                      <a:endParaRPr lang="en-GB" sz="1100" dirty="0">
                        <a:solidFill>
                          <a:schemeClr val="accent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Strategy Approval</a:t>
                      </a:r>
                      <a:endParaRPr lang="en-GB" sz="105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STAGE 3</a:t>
                      </a:r>
                      <a:endParaRPr lang="en-GB" sz="1100" dirty="0">
                        <a:solidFill>
                          <a:schemeClr val="accent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Quality Approval</a:t>
                      </a:r>
                      <a:endParaRPr lang="en-GB" sz="105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STAGE 4</a:t>
                      </a:r>
                      <a:endParaRPr lang="en-GB" sz="1100" dirty="0">
                        <a:solidFill>
                          <a:schemeClr val="accent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Signatories on Legal Agreement</a:t>
                      </a:r>
                      <a:r>
                        <a:rPr lang="en-GB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GB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11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Joint Award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International: GEC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Associate Dean for Taught Students</a:t>
                      </a:r>
                    </a:p>
                  </a:txBody>
                  <a:tcPr marL="64546" marR="6454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VC or DVC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4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UK : Ed Exec</a:t>
                      </a:r>
                    </a:p>
                  </a:txBody>
                  <a:tcPr marL="64546" marR="64546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4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Double/Dual Degree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International: GEC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Associate Dean for Taught Students</a:t>
                      </a:r>
                      <a:endParaRPr lang="en-US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46" marR="6454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VC or DVC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4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UK: Ed Exec</a:t>
                      </a:r>
                    </a:p>
                  </a:txBody>
                  <a:tcPr marL="64546" marR="64546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64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Articulation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International: GEC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Associate Dean for Taught Students</a:t>
                      </a:r>
                      <a:endParaRPr lang="en-US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46" marR="6454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VC or DVC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64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UK: Ed Exec</a:t>
                      </a:r>
                    </a:p>
                  </a:txBody>
                  <a:tcPr marL="64546" marR="64546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64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Validation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International: GEC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Associate Dean for Taught Students</a:t>
                      </a:r>
                      <a:endParaRPr lang="en-US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46" marR="6454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VC or DVC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64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UK: Ed Exec</a:t>
                      </a:r>
                    </a:p>
                  </a:txBody>
                  <a:tcPr marL="64546" marR="64546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64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Split Site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(multiple students)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International: GEC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Associate Dean for Taught Students</a:t>
                      </a:r>
                    </a:p>
                  </a:txBody>
                  <a:tcPr marL="64546" marR="6454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VC or DVC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64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UK: Ed Exec</a:t>
                      </a:r>
                    </a:p>
                  </a:txBody>
                  <a:tcPr marL="64546" marR="64546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64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Split Site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(single student)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International: GEC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Associate Dean for Taught Students</a:t>
                      </a:r>
                      <a:endParaRPr lang="en-US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46" marR="6454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64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UK: Ed Exec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64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Progression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International: GEC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Associate Dean for Taught Students</a:t>
                      </a:r>
                      <a:endParaRPr lang="en-US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546" marR="6454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64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UK: Ed Exec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64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MOU (education</a:t>
                      </a:r>
                      <a:r>
                        <a:rPr lang="en-GB" sz="1000" b="1" baseline="0" dirty="0">
                          <a:effectLst/>
                        </a:rPr>
                        <a:t> based) 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International: GEC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Director of Global Exeter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64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UK: Ed Exec</a:t>
                      </a:r>
                    </a:p>
                  </a:txBody>
                  <a:tcPr marL="64546" marR="64546" marT="0" marB="0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Associate Dean for Taught Students</a:t>
                      </a:r>
                    </a:p>
                  </a:txBody>
                  <a:tcPr marL="64546" marR="64546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5035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MOU (research based)</a:t>
                      </a:r>
                    </a:p>
                    <a:p>
                      <a:pPr lvl="0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800" b="1" dirty="0">
                          <a:effectLst/>
                          <a:latin typeface="Calibri"/>
                          <a:cs typeface="Times New Roman"/>
                        </a:rPr>
                        <a:t>i.e., no academic element.</a:t>
                      </a:r>
                    </a:p>
                  </a:txBody>
                  <a:tcPr marL="64546" marR="645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aseline="0" dirty="0">
                          <a:effectLst/>
                        </a:rPr>
                        <a:t>Single Faculty only: APVC-R</a:t>
                      </a:r>
                      <a:endParaRPr lang="en-GB" sz="1000" dirty="0">
                        <a:effectLst/>
                      </a:endParaRPr>
                    </a:p>
                  </a:txBody>
                  <a:tcPr marL="64546" marR="645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To RIEC and GEC for info</a:t>
                      </a:r>
                    </a:p>
                  </a:txBody>
                  <a:tcPr marL="64546" marR="645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Director of Research</a:t>
                      </a:r>
                      <a:r>
                        <a:rPr lang="en-GB" sz="900" baseline="0" dirty="0"/>
                        <a:t> Services or Assistant Director of Research Development and Management (Director of IIB to sign MOUs with non-academic partners) </a:t>
                      </a:r>
                      <a:endParaRPr lang="en-GB" sz="900" dirty="0"/>
                    </a:p>
                  </a:txBody>
                  <a:tcPr marL="64546" marR="645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890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Institution</a:t>
                      </a:r>
                      <a:r>
                        <a:rPr lang="en-GB" sz="1000" baseline="0" dirty="0">
                          <a:effectLst/>
                        </a:rPr>
                        <a:t> wide: RIEC</a:t>
                      </a:r>
                      <a:endParaRPr lang="en-GB" sz="1000" dirty="0">
                        <a:effectLst/>
                      </a:endParaRPr>
                    </a:p>
                  </a:txBody>
                  <a:tcPr marL="64546" marR="645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To GEC for info</a:t>
                      </a:r>
                    </a:p>
                  </a:txBody>
                  <a:tcPr marL="64546" marR="645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 marL="64546" marR="64546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54035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Student Exchange/Study Abroad</a:t>
                      </a:r>
                      <a:r>
                        <a:rPr lang="en-GB" sz="800" b="1" dirty="0">
                          <a:effectLst/>
                        </a:rPr>
                        <a:t> (non-Erasmus</a:t>
                      </a:r>
                      <a:r>
                        <a:rPr lang="en-GB" sz="800" b="1" baseline="0" dirty="0">
                          <a:effectLst/>
                        </a:rPr>
                        <a:t> and UG/PGT only)</a:t>
                      </a:r>
                      <a:endParaRPr lang="en-GB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APVC Global</a:t>
                      </a:r>
                      <a:endParaRPr lang="en-US" dirty="0"/>
                    </a:p>
                  </a:txBody>
                  <a:tcPr marL="64546" marR="6454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  <a:ea typeface="+mn-ea"/>
                          <a:cs typeface="+mn-cs"/>
                        </a:rPr>
                        <a:t>Global</a:t>
                      </a:r>
                      <a:r>
                        <a:rPr lang="en-GB" sz="10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Opportunities Manager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Director of Global Exeter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64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ERASMUS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Renewals: N/A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Global Opportunities Manager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Global Opportunities Manager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7294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Exceptions/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annual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000" dirty="0">
                          <a:effectLst/>
                        </a:rPr>
                        <a:t>report: GEC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4580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DTPs/CDT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RIEC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Dean of PGR</a:t>
                      </a:r>
                      <a:endParaRPr lang="en-US" dirty="0"/>
                    </a:p>
                  </a:txBody>
                  <a:tcPr marL="64546" marR="6454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VC or DVC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0117">
                <a:tc vMerge="1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vert="vert27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PGR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 For Student Exchange/Study Abroad see PPF for those who should be CC</a:t>
                      </a:r>
                      <a:endParaRPr lang="en-GB" sz="800" b="1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lvl="0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800" b="1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*For UK Split-site stage 2 is skipped; Dean of PGR approval only</a:t>
                      </a:r>
                    </a:p>
                  </a:txBody>
                  <a:tcPr marL="64546" marR="645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International: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GEC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Dean of PGR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Dean of PGR, DVC or VC as appropriate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011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UK: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RIEC*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A4957E4-074F-CC68-55E8-1C4AB4C5C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XX/22/XXA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57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FBDate xmlns="43e03e4d-5a6a-4fe2-ae4e-381be6d5f2b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2470B636E31740B10E25D899E8EF80" ma:contentTypeVersion="7" ma:contentTypeDescription="Create a new document." ma:contentTypeScope="" ma:versionID="cb8cc0aecb8ee0518979264d7aed5cf5">
  <xsd:schema xmlns:xsd="http://www.w3.org/2001/XMLSchema" xmlns:xs="http://www.w3.org/2001/XMLSchema" xmlns:p="http://schemas.microsoft.com/office/2006/metadata/properties" xmlns:ns2="43e03e4d-5a6a-4fe2-ae4e-381be6d5f2b3" xmlns:ns3="5c02da51-e8f4-493a-af2f-4fa0f5b4441a" targetNamespace="http://schemas.microsoft.com/office/2006/metadata/properties" ma:root="true" ma:fieldsID="2b930d7856a17c649f64da4a747bc4a0" ns2:_="" ns3:_="">
    <xsd:import namespace="43e03e4d-5a6a-4fe2-ae4e-381be6d5f2b3"/>
    <xsd:import namespace="5c02da51-e8f4-493a-af2f-4fa0f5b444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TFBDat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e03e4d-5a6a-4fe2-ae4e-381be6d5f2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TFBDate" ma:index="10" nillable="true" ma:displayName="Board Date" ma:format="DateOnly" ma:internalName="TFBDate">
      <xsd:simpleType>
        <xsd:restriction base="dms:DateTim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02da51-e8f4-493a-af2f-4fa0f5b4441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C3A628-E57E-48CD-B1A4-39D6FB724059}">
  <ds:schemaRefs>
    <ds:schemaRef ds:uri="2bf63b0d-d3a6-4f38-8960-c701703e0057"/>
    <ds:schemaRef ds:uri="43e03e4d-5a6a-4fe2-ae4e-381be6d5f2b3"/>
    <ds:schemaRef ds:uri="5d37f229-accc-4bf0-a0d9-f4371614656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48E2AD5-E2A1-4847-B509-3C2E21B24F87}">
  <ds:schemaRefs>
    <ds:schemaRef ds:uri="43e03e4d-5a6a-4fe2-ae4e-381be6d5f2b3"/>
    <ds:schemaRef ds:uri="5c02da51-e8f4-493a-af2f-4fa0f5b4441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F3A7F1D-9977-4152-8642-4B05B28C59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2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University of Exeter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Jodie Potter</dc:creator>
  <cp:revision>20</cp:revision>
  <cp:lastPrinted>2016-03-16T09:47:53Z</cp:lastPrinted>
  <dcterms:created xsi:type="dcterms:W3CDTF">2015-12-14T15:26:12Z</dcterms:created>
  <dcterms:modified xsi:type="dcterms:W3CDTF">2022-11-30T17:42:19Z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0x010100DB2470B636E31740B10E25D899E8EF80</vt:lpwstr>
  </property>
</Properties>
</file>